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41" autoAdjust="0"/>
    <p:restoredTop sz="94660"/>
  </p:normalViewPr>
  <p:slideViewPr>
    <p:cSldViewPr>
      <p:cViewPr varScale="1">
        <p:scale>
          <a:sx n="68" d="100"/>
          <a:sy n="68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7225D-E63B-41B6-ABE7-F5569D72C6BD}" type="datetimeFigureOut">
              <a:rPr lang="en-NZ" smtClean="0"/>
              <a:pPr/>
              <a:t>13/11/2011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F5039-4290-4890-B7E1-B7EA9BA39598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F5039-4290-4890-B7E1-B7EA9BA39598}" type="slidenum">
              <a:rPr lang="en-NZ" smtClean="0"/>
              <a:pPr/>
              <a:t>2</a:t>
            </a:fld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 Papa - Cameron, Jacob, Elliot</a:t>
            </a: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3D308-738D-4774-BEF8-7920FA0DA022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6864477"/>
            <a:chOff x="0" y="0"/>
            <a:chExt cx="9144000" cy="6864477"/>
          </a:xfrm>
        </p:grpSpPr>
        <p:pic>
          <p:nvPicPr>
            <p:cNvPr id="4" name="Picture 3" descr="1.jpg"/>
            <p:cNvPicPr>
              <a:picLocks noChangeAspect="1"/>
            </p:cNvPicPr>
            <p:nvPr/>
          </p:nvPicPr>
          <p:blipFill>
            <a:blip r:embed="rId2" cstate="print">
              <a:lum bright="40000"/>
            </a:blip>
            <a:stretch>
              <a:fillRect/>
            </a:stretch>
          </p:blipFill>
          <p:spPr>
            <a:xfrm>
              <a:off x="0" y="3933056"/>
              <a:ext cx="2195736" cy="2931421"/>
            </a:xfrm>
            <a:prstGeom prst="rect">
              <a:avLst/>
            </a:prstGeom>
          </p:spPr>
        </p:pic>
        <p:pic>
          <p:nvPicPr>
            <p:cNvPr id="5" name="Picture 4" descr="2.bmp"/>
            <p:cNvPicPr>
              <a:picLocks noChangeAspect="1"/>
            </p:cNvPicPr>
            <p:nvPr/>
          </p:nvPicPr>
          <p:blipFill>
            <a:blip r:embed="rId3" cstate="print">
              <a:lum bright="40000"/>
            </a:blip>
            <a:stretch>
              <a:fillRect/>
            </a:stretch>
          </p:blipFill>
          <p:spPr>
            <a:xfrm>
              <a:off x="2123727" y="4437112"/>
              <a:ext cx="3316111" cy="2420888"/>
            </a:xfrm>
            <a:prstGeom prst="rect">
              <a:avLst/>
            </a:prstGeom>
          </p:spPr>
        </p:pic>
        <p:pic>
          <p:nvPicPr>
            <p:cNvPr id="6" name="Picture 5" descr="2.jpg"/>
            <p:cNvPicPr>
              <a:picLocks noChangeAspect="1"/>
            </p:cNvPicPr>
            <p:nvPr/>
          </p:nvPicPr>
          <p:blipFill>
            <a:blip r:embed="rId4" cstate="print">
              <a:lum bright="40000"/>
            </a:blip>
            <a:stretch>
              <a:fillRect/>
            </a:stretch>
          </p:blipFill>
          <p:spPr>
            <a:xfrm>
              <a:off x="3131840" y="0"/>
              <a:ext cx="3096344" cy="2132856"/>
            </a:xfrm>
            <a:prstGeom prst="rect">
              <a:avLst/>
            </a:prstGeom>
          </p:spPr>
        </p:pic>
        <p:pic>
          <p:nvPicPr>
            <p:cNvPr id="7" name="Picture 6" descr="3.jpg"/>
            <p:cNvPicPr>
              <a:picLocks noChangeAspect="1"/>
            </p:cNvPicPr>
            <p:nvPr/>
          </p:nvPicPr>
          <p:blipFill>
            <a:blip r:embed="rId5" cstate="print">
              <a:lum bright="40000"/>
            </a:blip>
            <a:stretch>
              <a:fillRect/>
            </a:stretch>
          </p:blipFill>
          <p:spPr>
            <a:xfrm>
              <a:off x="0" y="2132856"/>
              <a:ext cx="2466975" cy="1847850"/>
            </a:xfrm>
            <a:prstGeom prst="rect">
              <a:avLst/>
            </a:prstGeom>
          </p:spPr>
        </p:pic>
        <p:pic>
          <p:nvPicPr>
            <p:cNvPr id="8" name="Picture 7" descr="4.jpg"/>
            <p:cNvPicPr>
              <a:picLocks noChangeAspect="1"/>
            </p:cNvPicPr>
            <p:nvPr/>
          </p:nvPicPr>
          <p:blipFill>
            <a:blip r:embed="rId6" cstate="print">
              <a:lum bright="40000"/>
            </a:blip>
            <a:stretch>
              <a:fillRect/>
            </a:stretch>
          </p:blipFill>
          <p:spPr>
            <a:xfrm>
              <a:off x="2123728" y="2132856"/>
              <a:ext cx="3570889" cy="2376264"/>
            </a:xfrm>
            <a:prstGeom prst="rect">
              <a:avLst/>
            </a:prstGeom>
          </p:spPr>
        </p:pic>
        <p:pic>
          <p:nvPicPr>
            <p:cNvPr id="9" name="Picture 8" descr="5.jpg"/>
            <p:cNvPicPr>
              <a:picLocks noChangeAspect="1"/>
            </p:cNvPicPr>
            <p:nvPr/>
          </p:nvPicPr>
          <p:blipFill>
            <a:blip r:embed="rId7" cstate="print">
              <a:lum bright="40000"/>
            </a:blip>
            <a:stretch>
              <a:fillRect/>
            </a:stretch>
          </p:blipFill>
          <p:spPr>
            <a:xfrm>
              <a:off x="6035836" y="0"/>
              <a:ext cx="3108164" cy="2060848"/>
            </a:xfrm>
            <a:prstGeom prst="rect">
              <a:avLst/>
            </a:prstGeom>
          </p:spPr>
        </p:pic>
        <p:pic>
          <p:nvPicPr>
            <p:cNvPr id="10" name="Picture 9" descr="6.jpg"/>
            <p:cNvPicPr>
              <a:picLocks noChangeAspect="1"/>
            </p:cNvPicPr>
            <p:nvPr/>
          </p:nvPicPr>
          <p:blipFill>
            <a:blip r:embed="rId8" cstate="print">
              <a:lum bright="40000"/>
            </a:blip>
            <a:stretch>
              <a:fillRect/>
            </a:stretch>
          </p:blipFill>
          <p:spPr>
            <a:xfrm>
              <a:off x="0" y="0"/>
              <a:ext cx="3205111" cy="2132856"/>
            </a:xfrm>
            <a:prstGeom prst="rect">
              <a:avLst/>
            </a:prstGeom>
          </p:spPr>
        </p:pic>
        <p:pic>
          <p:nvPicPr>
            <p:cNvPr id="11" name="Picture 10" descr="7.jpg"/>
            <p:cNvPicPr>
              <a:picLocks noChangeAspect="1"/>
            </p:cNvPicPr>
            <p:nvPr/>
          </p:nvPicPr>
          <p:blipFill>
            <a:blip r:embed="rId9" cstate="print">
              <a:lum bright="40000"/>
            </a:blip>
            <a:stretch>
              <a:fillRect/>
            </a:stretch>
          </p:blipFill>
          <p:spPr>
            <a:xfrm>
              <a:off x="5652120" y="2060847"/>
              <a:ext cx="3491880" cy="2615539"/>
            </a:xfrm>
            <a:prstGeom prst="rect">
              <a:avLst/>
            </a:prstGeom>
          </p:spPr>
        </p:pic>
        <p:pic>
          <p:nvPicPr>
            <p:cNvPr id="12" name="Picture 11" descr="8.jpg"/>
            <p:cNvPicPr>
              <a:picLocks noChangeAspect="1"/>
            </p:cNvPicPr>
            <p:nvPr/>
          </p:nvPicPr>
          <p:blipFill>
            <a:blip r:embed="rId10" cstate="print">
              <a:lum bright="40000"/>
            </a:blip>
            <a:srcRect l="18144" r="21377"/>
            <a:stretch>
              <a:fillRect/>
            </a:stretch>
          </p:blipFill>
          <p:spPr>
            <a:xfrm>
              <a:off x="6839744" y="4053840"/>
              <a:ext cx="2304256" cy="2804160"/>
            </a:xfrm>
            <a:prstGeom prst="rect">
              <a:avLst/>
            </a:prstGeom>
          </p:spPr>
        </p:pic>
        <p:pic>
          <p:nvPicPr>
            <p:cNvPr id="13" name="Picture 12" descr="9.jpg"/>
            <p:cNvPicPr>
              <a:picLocks noChangeAspect="1"/>
            </p:cNvPicPr>
            <p:nvPr/>
          </p:nvPicPr>
          <p:blipFill>
            <a:blip r:embed="rId11" cstate="print">
              <a:lum bright="40000"/>
            </a:blip>
            <a:stretch>
              <a:fillRect/>
            </a:stretch>
          </p:blipFill>
          <p:spPr>
            <a:xfrm>
              <a:off x="5148064" y="4391025"/>
              <a:ext cx="1847850" cy="2466975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0" y="1772816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600" dirty="0" smtClean="0">
                <a:latin typeface="AR BLANCA" pitchFamily="2" charset="0"/>
              </a:rPr>
              <a:t>Te Papa</a:t>
            </a:r>
            <a:endParaRPr lang="en-NZ" sz="16600" dirty="0"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dirty="0" smtClean="0">
                <a:latin typeface="AR BLANCA" pitchFamily="2" charset="0"/>
              </a:rPr>
              <a:t>Te Papa</a:t>
            </a:r>
            <a:endParaRPr lang="en-NZ" sz="6000" dirty="0">
              <a:latin typeface="AR BLANC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26876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>
                <a:latin typeface="+mj-lt"/>
              </a:rPr>
              <a:t>Region: Wellington</a:t>
            </a:r>
          </a:p>
          <a:p>
            <a:pPr algn="ctr"/>
            <a:endParaRPr lang="en-NZ" sz="2000" dirty="0">
              <a:latin typeface="+mj-lt"/>
            </a:endParaRPr>
          </a:p>
          <a:p>
            <a:pPr algn="ctr"/>
            <a:r>
              <a:rPr lang="en-NZ" sz="2000" dirty="0" smtClean="0">
                <a:latin typeface="+mj-lt"/>
              </a:rPr>
              <a:t>Activity/Event: Museum of New Zealand</a:t>
            </a:r>
            <a:endParaRPr lang="en-NZ" sz="20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63691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“Te Papa is New Zealand’s national museum and is renowned for being bi-cultural, </a:t>
            </a:r>
            <a:r>
              <a:rPr lang="en-AU" dirty="0" smtClean="0"/>
              <a:t>scholarly, innovative, and fun.”</a:t>
            </a:r>
            <a:r>
              <a:rPr lang="en-NZ" dirty="0" smtClean="0"/>
              <a:t>  </a:t>
            </a:r>
          </a:p>
          <a:p>
            <a:pPr algn="ctr"/>
            <a:r>
              <a:rPr lang="en-NZ" dirty="0" smtClean="0"/>
              <a:t>There are 5 main areas of Te Papa including : Art, History, Pacific, Maori, and the Natural Environment. These exhibits are interactive, educational and there are new and different events all the time.</a:t>
            </a:r>
          </a:p>
          <a:p>
            <a:pPr algn="ctr"/>
            <a:r>
              <a:rPr lang="en-NZ" dirty="0" smtClean="0"/>
              <a:t>The purpose of this museum is to educate the world on the history of New Zealand.</a:t>
            </a:r>
            <a:endParaRPr lang="en-NZ" dirty="0"/>
          </a:p>
        </p:txBody>
      </p:sp>
      <p:grpSp>
        <p:nvGrpSpPr>
          <p:cNvPr id="13" name="Group 12"/>
          <p:cNvGrpSpPr/>
          <p:nvPr/>
        </p:nvGrpSpPr>
        <p:grpSpPr>
          <a:xfrm>
            <a:off x="0" y="5072201"/>
            <a:ext cx="9144000" cy="1785799"/>
            <a:chOff x="0" y="0"/>
            <a:chExt cx="9144000" cy="1785799"/>
          </a:xfrm>
        </p:grpSpPr>
        <p:pic>
          <p:nvPicPr>
            <p:cNvPr id="14" name="Picture 13" descr="2.jpg"/>
            <p:cNvPicPr>
              <a:picLocks noChangeAspect="1"/>
            </p:cNvPicPr>
            <p:nvPr/>
          </p:nvPicPr>
          <p:blipFill>
            <a:blip r:embed="rId3" cstate="print">
              <a:lum bright="40000"/>
            </a:blip>
            <a:stretch>
              <a:fillRect/>
            </a:stretch>
          </p:blipFill>
          <p:spPr>
            <a:xfrm>
              <a:off x="0" y="0"/>
              <a:ext cx="2396169" cy="1772817"/>
            </a:xfrm>
            <a:prstGeom prst="rect">
              <a:avLst/>
            </a:prstGeom>
          </p:spPr>
        </p:pic>
        <p:pic>
          <p:nvPicPr>
            <p:cNvPr id="15" name="Picture 14" descr="3.jpg"/>
            <p:cNvPicPr>
              <a:picLocks noChangeAspect="1"/>
            </p:cNvPicPr>
            <p:nvPr/>
          </p:nvPicPr>
          <p:blipFill>
            <a:blip r:embed="rId4" cstate="print">
              <a:lum bright="40000"/>
            </a:blip>
            <a:stretch>
              <a:fillRect/>
            </a:stretch>
          </p:blipFill>
          <p:spPr>
            <a:xfrm>
              <a:off x="2339752" y="0"/>
              <a:ext cx="2384134" cy="1785799"/>
            </a:xfrm>
            <a:prstGeom prst="rect">
              <a:avLst/>
            </a:prstGeom>
          </p:spPr>
        </p:pic>
        <p:pic>
          <p:nvPicPr>
            <p:cNvPr id="16" name="Picture 15" descr="6.jpg"/>
            <p:cNvPicPr>
              <a:picLocks noChangeAspect="1"/>
            </p:cNvPicPr>
            <p:nvPr/>
          </p:nvPicPr>
          <p:blipFill>
            <a:blip r:embed="rId5" cstate="print">
              <a:lum bright="40000"/>
            </a:blip>
            <a:stretch>
              <a:fillRect/>
            </a:stretch>
          </p:blipFill>
          <p:spPr>
            <a:xfrm>
              <a:off x="4535488" y="0"/>
              <a:ext cx="2388476" cy="1772817"/>
            </a:xfrm>
            <a:prstGeom prst="rect">
              <a:avLst/>
            </a:prstGeom>
          </p:spPr>
        </p:pic>
        <p:pic>
          <p:nvPicPr>
            <p:cNvPr id="17" name="Picture 16" descr="8.jpg"/>
            <p:cNvPicPr>
              <a:picLocks noChangeAspect="1"/>
            </p:cNvPicPr>
            <p:nvPr/>
          </p:nvPicPr>
          <p:blipFill>
            <a:blip r:embed="rId6" cstate="print">
              <a:lum bright="40000"/>
            </a:blip>
            <a:srcRect l="18144" r="21377" b="25531"/>
            <a:stretch>
              <a:fillRect/>
            </a:stretch>
          </p:blipFill>
          <p:spPr>
            <a:xfrm>
              <a:off x="6767735" y="1"/>
              <a:ext cx="2376265" cy="177281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5072201"/>
            <a:ext cx="9144000" cy="1785799"/>
            <a:chOff x="0" y="0"/>
            <a:chExt cx="9144000" cy="1785799"/>
          </a:xfrm>
        </p:grpSpPr>
        <p:pic>
          <p:nvPicPr>
            <p:cNvPr id="5" name="Picture 4" descr="2.jpg"/>
            <p:cNvPicPr>
              <a:picLocks noChangeAspect="1"/>
            </p:cNvPicPr>
            <p:nvPr/>
          </p:nvPicPr>
          <p:blipFill>
            <a:blip r:embed="rId2" cstate="print">
              <a:lum bright="40000"/>
            </a:blip>
            <a:stretch>
              <a:fillRect/>
            </a:stretch>
          </p:blipFill>
          <p:spPr>
            <a:xfrm>
              <a:off x="0" y="0"/>
              <a:ext cx="2396169" cy="1772817"/>
            </a:xfrm>
            <a:prstGeom prst="rect">
              <a:avLst/>
            </a:prstGeom>
          </p:spPr>
        </p:pic>
        <p:pic>
          <p:nvPicPr>
            <p:cNvPr id="6" name="Picture 5" descr="3.jpg"/>
            <p:cNvPicPr>
              <a:picLocks noChangeAspect="1"/>
            </p:cNvPicPr>
            <p:nvPr/>
          </p:nvPicPr>
          <p:blipFill>
            <a:blip r:embed="rId3" cstate="print">
              <a:lum bright="40000"/>
            </a:blip>
            <a:stretch>
              <a:fillRect/>
            </a:stretch>
          </p:blipFill>
          <p:spPr>
            <a:xfrm>
              <a:off x="2339752" y="0"/>
              <a:ext cx="2384134" cy="1785799"/>
            </a:xfrm>
            <a:prstGeom prst="rect">
              <a:avLst/>
            </a:prstGeom>
          </p:spPr>
        </p:pic>
        <p:pic>
          <p:nvPicPr>
            <p:cNvPr id="7" name="Picture 6" descr="6.jpg"/>
            <p:cNvPicPr>
              <a:picLocks noChangeAspect="1"/>
            </p:cNvPicPr>
            <p:nvPr/>
          </p:nvPicPr>
          <p:blipFill>
            <a:blip r:embed="rId4" cstate="print">
              <a:lum bright="40000"/>
            </a:blip>
            <a:stretch>
              <a:fillRect/>
            </a:stretch>
          </p:blipFill>
          <p:spPr>
            <a:xfrm>
              <a:off x="4535488" y="0"/>
              <a:ext cx="2388476" cy="1772817"/>
            </a:xfrm>
            <a:prstGeom prst="rect">
              <a:avLst/>
            </a:prstGeom>
          </p:spPr>
        </p:pic>
        <p:pic>
          <p:nvPicPr>
            <p:cNvPr id="8" name="Picture 7" descr="8.jpg"/>
            <p:cNvPicPr>
              <a:picLocks noChangeAspect="1"/>
            </p:cNvPicPr>
            <p:nvPr/>
          </p:nvPicPr>
          <p:blipFill>
            <a:blip r:embed="rId5" cstate="print">
              <a:lum bright="40000"/>
            </a:blip>
            <a:srcRect l="18144" r="21377" b="25531"/>
            <a:stretch>
              <a:fillRect/>
            </a:stretch>
          </p:blipFill>
          <p:spPr>
            <a:xfrm>
              <a:off x="6767735" y="1"/>
              <a:ext cx="2376265" cy="1772816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dirty="0" smtClean="0">
                <a:latin typeface="AR BLANCA" pitchFamily="2" charset="0"/>
              </a:rPr>
              <a:t>Te Papa</a:t>
            </a:r>
            <a:endParaRPr lang="en-NZ" sz="6000" dirty="0">
              <a:latin typeface="AR BLANCA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90872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i="1" dirty="0" smtClean="0"/>
              <a:t>History:</a:t>
            </a:r>
          </a:p>
          <a:p>
            <a:r>
              <a:rPr lang="en-NZ" b="1" dirty="0" smtClean="0">
                <a:latin typeface="+mj-lt"/>
              </a:rPr>
              <a:t>1865-1930’s</a:t>
            </a:r>
            <a:r>
              <a:rPr lang="en-NZ" dirty="0" smtClean="0">
                <a:latin typeface="+mj-lt"/>
              </a:rPr>
              <a:t>: Sir James hector led the museum until 1903 which is when Augustus Hamilton took over. It was known as the Dominion Museum from 1907.</a:t>
            </a:r>
          </a:p>
          <a:p>
            <a:r>
              <a:rPr lang="en-NZ" b="1" dirty="0" smtClean="0">
                <a:latin typeface="+mj-lt"/>
              </a:rPr>
              <a:t>1930’s – 1970’s: </a:t>
            </a:r>
            <a:r>
              <a:rPr lang="en-NZ" dirty="0" smtClean="0">
                <a:latin typeface="+mj-lt"/>
              </a:rPr>
              <a:t>a new national art gallery opened and a new building housed the Dominion Museum. In </a:t>
            </a:r>
            <a:r>
              <a:rPr lang="en-NZ" b="1" dirty="0" smtClean="0">
                <a:latin typeface="+mj-lt"/>
              </a:rPr>
              <a:t>1972</a:t>
            </a:r>
            <a:r>
              <a:rPr lang="en-NZ" dirty="0" smtClean="0">
                <a:latin typeface="+mj-lt"/>
              </a:rPr>
              <a:t> the Dominion Museum became the National Museum.</a:t>
            </a:r>
          </a:p>
          <a:p>
            <a:r>
              <a:rPr lang="en-NZ" b="1" dirty="0" smtClean="0">
                <a:latin typeface="+mj-lt"/>
              </a:rPr>
              <a:t>1980’s: </a:t>
            </a:r>
            <a:r>
              <a:rPr lang="en-NZ" dirty="0" smtClean="0">
                <a:latin typeface="+mj-lt"/>
              </a:rPr>
              <a:t>in 1988 the government established a Project Development Board. They consulted people nationwide including iwi and the goals for the</a:t>
            </a:r>
            <a:r>
              <a:rPr lang="nn-NO" dirty="0" smtClean="0">
                <a:latin typeface="+mj-lt"/>
              </a:rPr>
              <a:t> Museum of New Zealand Te Papa Tongarewa (Te Papa)</a:t>
            </a:r>
            <a:r>
              <a:rPr lang="en-NZ" dirty="0" smtClean="0">
                <a:latin typeface="+mj-lt"/>
              </a:rPr>
              <a:t> museum emerged.</a:t>
            </a:r>
          </a:p>
          <a:p>
            <a:r>
              <a:rPr lang="en-NZ" b="1" dirty="0" smtClean="0">
                <a:latin typeface="+mj-lt"/>
              </a:rPr>
              <a:t>1990’s:</a:t>
            </a:r>
            <a:r>
              <a:rPr lang="en-NZ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In 1992, the Museum of New Zealand Te Papa Tongarewa Act was passed. Te Papa would: unite the National Museum and National Art gallery to emerge, unite two institutions so stories could be told and be a place for discussion, debate, involvement and celebration and most of all link past present and future.</a:t>
            </a:r>
          </a:p>
          <a:p>
            <a:r>
              <a:rPr lang="en-US" b="1" dirty="0" smtClean="0">
                <a:latin typeface="+mj-lt"/>
              </a:rPr>
              <a:t>1998: </a:t>
            </a:r>
            <a:r>
              <a:rPr lang="en-US" dirty="0" smtClean="0">
                <a:latin typeface="+mj-lt"/>
              </a:rPr>
              <a:t>Te Papa opens on February 14.</a:t>
            </a:r>
          </a:p>
          <a:p>
            <a:pPr algn="ctr"/>
            <a:r>
              <a:rPr lang="en-US" b="1" dirty="0" smtClean="0">
                <a:latin typeface="+mj-lt"/>
              </a:rPr>
              <a:t>Since opening over 17 million people have walked through the doors </a:t>
            </a:r>
            <a:endParaRPr lang="en-NZ" b="1" dirty="0" smtClean="0">
              <a:latin typeface="+mj-lt"/>
            </a:endParaRPr>
          </a:p>
          <a:p>
            <a:endParaRPr lang="en-N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5072201"/>
            <a:ext cx="9144000" cy="1785799"/>
            <a:chOff x="0" y="0"/>
            <a:chExt cx="9144000" cy="1785799"/>
          </a:xfrm>
        </p:grpSpPr>
        <p:pic>
          <p:nvPicPr>
            <p:cNvPr id="5" name="Picture 4" descr="2.jpg"/>
            <p:cNvPicPr>
              <a:picLocks noChangeAspect="1"/>
            </p:cNvPicPr>
            <p:nvPr/>
          </p:nvPicPr>
          <p:blipFill>
            <a:blip r:embed="rId2" cstate="print">
              <a:lum bright="40000"/>
            </a:blip>
            <a:stretch>
              <a:fillRect/>
            </a:stretch>
          </p:blipFill>
          <p:spPr>
            <a:xfrm>
              <a:off x="0" y="0"/>
              <a:ext cx="2396169" cy="1772817"/>
            </a:xfrm>
            <a:prstGeom prst="rect">
              <a:avLst/>
            </a:prstGeom>
          </p:spPr>
        </p:pic>
        <p:pic>
          <p:nvPicPr>
            <p:cNvPr id="6" name="Picture 5" descr="3.jpg"/>
            <p:cNvPicPr>
              <a:picLocks noChangeAspect="1"/>
            </p:cNvPicPr>
            <p:nvPr/>
          </p:nvPicPr>
          <p:blipFill>
            <a:blip r:embed="rId3" cstate="print">
              <a:lum bright="40000"/>
            </a:blip>
            <a:stretch>
              <a:fillRect/>
            </a:stretch>
          </p:blipFill>
          <p:spPr>
            <a:xfrm>
              <a:off x="2339752" y="0"/>
              <a:ext cx="2384134" cy="1785799"/>
            </a:xfrm>
            <a:prstGeom prst="rect">
              <a:avLst/>
            </a:prstGeom>
          </p:spPr>
        </p:pic>
        <p:pic>
          <p:nvPicPr>
            <p:cNvPr id="7" name="Picture 6" descr="6.jpg"/>
            <p:cNvPicPr>
              <a:picLocks noChangeAspect="1"/>
            </p:cNvPicPr>
            <p:nvPr/>
          </p:nvPicPr>
          <p:blipFill>
            <a:blip r:embed="rId4" cstate="print">
              <a:lum bright="40000"/>
            </a:blip>
            <a:stretch>
              <a:fillRect/>
            </a:stretch>
          </p:blipFill>
          <p:spPr>
            <a:xfrm>
              <a:off x="4535488" y="0"/>
              <a:ext cx="2388476" cy="1772817"/>
            </a:xfrm>
            <a:prstGeom prst="rect">
              <a:avLst/>
            </a:prstGeom>
          </p:spPr>
        </p:pic>
        <p:pic>
          <p:nvPicPr>
            <p:cNvPr id="8" name="Picture 7" descr="8.jpg"/>
            <p:cNvPicPr>
              <a:picLocks noChangeAspect="1"/>
            </p:cNvPicPr>
            <p:nvPr/>
          </p:nvPicPr>
          <p:blipFill>
            <a:blip r:embed="rId5" cstate="print">
              <a:lum bright="40000"/>
            </a:blip>
            <a:srcRect l="18144" r="21377" b="25531"/>
            <a:stretch>
              <a:fillRect/>
            </a:stretch>
          </p:blipFill>
          <p:spPr>
            <a:xfrm>
              <a:off x="6767735" y="1"/>
              <a:ext cx="2376265" cy="177281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dirty="0" smtClean="0">
                <a:latin typeface="AR BLANCA" pitchFamily="2" charset="0"/>
              </a:rPr>
              <a:t>Te Papa</a:t>
            </a:r>
            <a:endParaRPr lang="en-NZ" sz="6000" dirty="0">
              <a:latin typeface="AR BLANCA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052736"/>
            <a:ext cx="91440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 smtClean="0"/>
              <a:t>Maori Significance</a:t>
            </a:r>
            <a:r>
              <a:rPr lang="en-NZ" sz="2800" b="1" dirty="0" smtClean="0"/>
              <a:t>:</a:t>
            </a:r>
          </a:p>
          <a:p>
            <a:pPr algn="ctr"/>
            <a:endParaRPr lang="en-NZ" dirty="0" smtClean="0">
              <a:latin typeface="+mj-lt"/>
            </a:endParaRPr>
          </a:p>
          <a:p>
            <a:pPr algn="ctr"/>
            <a:r>
              <a:rPr lang="en-NZ" dirty="0" smtClean="0">
                <a:latin typeface="+mj-lt"/>
              </a:rPr>
              <a:t>Te Papa’s Name in English means container of treasures.</a:t>
            </a:r>
            <a:endParaRPr lang="en-NZ" dirty="0" smtClean="0">
              <a:latin typeface="+mj-lt"/>
            </a:endParaRPr>
          </a:p>
          <a:p>
            <a:pPr algn="ctr"/>
            <a:endParaRPr lang="en-NZ" dirty="0" smtClean="0">
              <a:latin typeface="+mj-lt"/>
            </a:endParaRPr>
          </a:p>
          <a:p>
            <a:pPr algn="ctr"/>
            <a:r>
              <a:rPr lang="en-NZ" dirty="0" smtClean="0">
                <a:latin typeface="+mj-lt"/>
              </a:rPr>
              <a:t>Maori is very important to Te Papa a lot of Te Papa is based around Maori culture and history it has a replica of the treaty of Waitangi and the Maori exhibits focus on Maori history and culture also special treasures from tribes all around New Zealand.</a:t>
            </a:r>
          </a:p>
          <a:p>
            <a:pPr algn="ctr"/>
            <a:endParaRPr lang="en-NZ" dirty="0" smtClean="0">
              <a:latin typeface="+mj-lt"/>
            </a:endParaRPr>
          </a:p>
          <a:p>
            <a:pPr algn="ctr"/>
            <a:r>
              <a:rPr lang="en-NZ" dirty="0" smtClean="0">
                <a:latin typeface="+mj-lt"/>
              </a:rPr>
              <a:t>When building Te Papa asked the Maori of the land what they wanted for the museum and helped with the designing stage in the process.</a:t>
            </a:r>
          </a:p>
          <a:p>
            <a:pPr algn="ctr"/>
            <a:endParaRPr lang="en-NZ" sz="2400" b="1" dirty="0" smtClean="0"/>
          </a:p>
          <a:p>
            <a:pPr algn="ctr"/>
            <a:endParaRPr lang="en-NZ" sz="2400" b="1" dirty="0" smtClean="0"/>
          </a:p>
          <a:p>
            <a:pPr algn="ctr"/>
            <a:endParaRPr lang="en-NZ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1704" t="45281" r="16159" b="21251"/>
          <a:stretch>
            <a:fillRect/>
          </a:stretch>
        </p:blipFill>
        <p:spPr bwMode="auto">
          <a:xfrm>
            <a:off x="1907704" y="620688"/>
            <a:ext cx="496855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/>
          <p:nvPr/>
        </p:nvGrpSpPr>
        <p:grpSpPr>
          <a:xfrm>
            <a:off x="0" y="5072201"/>
            <a:ext cx="9144000" cy="1785799"/>
            <a:chOff x="0" y="0"/>
            <a:chExt cx="9144000" cy="1785799"/>
          </a:xfrm>
        </p:grpSpPr>
        <p:pic>
          <p:nvPicPr>
            <p:cNvPr id="4" name="Picture 3" descr="2.jpg"/>
            <p:cNvPicPr>
              <a:picLocks noChangeAspect="1"/>
            </p:cNvPicPr>
            <p:nvPr/>
          </p:nvPicPr>
          <p:blipFill>
            <a:blip r:embed="rId3" cstate="print">
              <a:lum bright="40000"/>
            </a:blip>
            <a:stretch>
              <a:fillRect/>
            </a:stretch>
          </p:blipFill>
          <p:spPr>
            <a:xfrm>
              <a:off x="0" y="0"/>
              <a:ext cx="2396169" cy="1772817"/>
            </a:xfrm>
            <a:prstGeom prst="rect">
              <a:avLst/>
            </a:prstGeom>
          </p:spPr>
        </p:pic>
        <p:pic>
          <p:nvPicPr>
            <p:cNvPr id="5" name="Picture 4" descr="3.jpg"/>
            <p:cNvPicPr>
              <a:picLocks noChangeAspect="1"/>
            </p:cNvPicPr>
            <p:nvPr/>
          </p:nvPicPr>
          <p:blipFill>
            <a:blip r:embed="rId4" cstate="print">
              <a:lum bright="40000"/>
            </a:blip>
            <a:stretch>
              <a:fillRect/>
            </a:stretch>
          </p:blipFill>
          <p:spPr>
            <a:xfrm>
              <a:off x="2339752" y="0"/>
              <a:ext cx="2384134" cy="1785799"/>
            </a:xfrm>
            <a:prstGeom prst="rect">
              <a:avLst/>
            </a:prstGeom>
          </p:spPr>
        </p:pic>
        <p:pic>
          <p:nvPicPr>
            <p:cNvPr id="6" name="Picture 5" descr="6.jpg"/>
            <p:cNvPicPr>
              <a:picLocks noChangeAspect="1"/>
            </p:cNvPicPr>
            <p:nvPr/>
          </p:nvPicPr>
          <p:blipFill>
            <a:blip r:embed="rId5" cstate="print">
              <a:lum bright="40000"/>
            </a:blip>
            <a:stretch>
              <a:fillRect/>
            </a:stretch>
          </p:blipFill>
          <p:spPr>
            <a:xfrm>
              <a:off x="4535488" y="0"/>
              <a:ext cx="2388476" cy="1772817"/>
            </a:xfrm>
            <a:prstGeom prst="rect">
              <a:avLst/>
            </a:prstGeom>
          </p:spPr>
        </p:pic>
        <p:pic>
          <p:nvPicPr>
            <p:cNvPr id="7" name="Picture 6" descr="8.jpg"/>
            <p:cNvPicPr>
              <a:picLocks noChangeAspect="1"/>
            </p:cNvPicPr>
            <p:nvPr/>
          </p:nvPicPr>
          <p:blipFill>
            <a:blip r:embed="rId6" cstate="print">
              <a:lum bright="40000"/>
            </a:blip>
            <a:srcRect l="18144" r="21377" b="25531"/>
            <a:stretch>
              <a:fillRect/>
            </a:stretch>
          </p:blipFill>
          <p:spPr>
            <a:xfrm>
              <a:off x="6767735" y="1"/>
              <a:ext cx="2376265" cy="1772816"/>
            </a:xfrm>
            <a:prstGeom prst="rect">
              <a:avLst/>
            </a:prstGeom>
          </p:spPr>
        </p:pic>
      </p:grpSp>
      <p:cxnSp>
        <p:nvCxnSpPr>
          <p:cNvPr id="9" name="Straight Arrow Connector 8"/>
          <p:cNvCxnSpPr/>
          <p:nvPr/>
        </p:nvCxnSpPr>
        <p:spPr>
          <a:xfrm flipH="1" flipV="1">
            <a:off x="5004048" y="1556792"/>
            <a:ext cx="252028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68344" y="26369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Te Papa</a:t>
            </a:r>
            <a:endParaRPr lang="en-NZ" dirty="0"/>
          </a:p>
        </p:txBody>
      </p:sp>
      <p:sp>
        <p:nvSpPr>
          <p:cNvPr id="13" name="TextBox 12"/>
          <p:cNvSpPr txBox="1"/>
          <p:nvPr/>
        </p:nvSpPr>
        <p:spPr>
          <a:xfrm>
            <a:off x="2771800" y="465313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By Cameron A Jacob and Elliot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298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Kyra</dc:creator>
  <cp:lastModifiedBy>Kyra</cp:lastModifiedBy>
  <cp:revision>13</cp:revision>
  <dcterms:created xsi:type="dcterms:W3CDTF">2011-11-13T02:30:24Z</dcterms:created>
  <dcterms:modified xsi:type="dcterms:W3CDTF">2011-11-13T04:44:21Z</dcterms:modified>
</cp:coreProperties>
</file>