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3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66"/>
    <a:srgbClr val="F03E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B2277-D86D-48A5-99AB-8DA6DFA49A0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9D70F-B444-466E-BE4C-8CFD45DE2A4E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sz="1200" smtClean="0">
                <a:latin typeface="Arial Narrow" pitchFamily="34" charset="0"/>
              </a:rPr>
              <a:t>http://en.wikipedia.org/wiki/Hpothermia</a:t>
            </a:r>
            <a:r>
              <a:rPr lang="en-NZ" sz="1200" baseline="0" smtClean="0">
                <a:latin typeface="Arial Narrow" pitchFamily="34" charset="0"/>
              </a:rPr>
              <a:t> </a:t>
            </a:r>
          </a:p>
          <a:p>
            <a:endParaRPr lang="en-NZ" sz="1200" dirty="0" smtClean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9D70F-B444-466E-BE4C-8CFD45DE2A4E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http://www.google.co.nz/imgres?imgurl=http://www.macwallpapers.eu/bulkupload//Animals/sqe//Squirrels/Squirrel%2520Animalia%2520Chordata%2520Mammalia%2520Rodentia.jpg&amp;imgrefurl=</a:t>
            </a:r>
          </a:p>
          <a:p>
            <a:r>
              <a:rPr lang="en-NZ" dirty="0" smtClean="0"/>
              <a:t>http://www.macwallpapers.eu/wallpaper/Squirrel-Animalia-Chordata-Mammalia-Rodentia/&amp;usg=__WZKbkZrPu3UtppN_QojYVPl2VKE=&amp;h=1200&amp;w=1920&amp;sz=286&amp;hl=en&amp;start=37&amp;zoom=1&amp;tbnid=GUvrn0q6qg4TYM:&amp;tbnh=94&amp;tbnw=150&amp;ei=eUoETr6nI5KCsQPMh9zYDQ&amp;prev=/search%3Fq%3DAnimalia%26hl%3Den%26sa%3DX%26biw%3D1920%26bih%3D899%26gbv%3D2%26tbm%3Disch&amp;itbs=1</a:t>
            </a:r>
          </a:p>
          <a:p>
            <a:endParaRPr lang="en-NZ" dirty="0" smtClean="0"/>
          </a:p>
          <a:p>
            <a:r>
              <a:rPr lang="en-NZ" dirty="0" smtClean="0"/>
              <a:t>http://www.macwallpapers.eu/wallpaper/Squirrel-Animalia-Chordata-Mammalia-Rodentia/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9D70F-B444-466E-BE4C-8CFD45DE2A4E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b="1" dirty="0" smtClean="0"/>
              <a:t>Hey!!!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9D70F-B444-466E-BE4C-8CFD45DE2A4E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9D70F-B444-466E-BE4C-8CFD45DE2A4E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rgbClr val="FFC000"/>
            </a:gs>
            <a:gs pos="100000">
              <a:srgbClr val="FF006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DDCFD-35E3-4E80-9F10-0AADD5D00519}" type="datetimeFigureOut">
              <a:rPr lang="en-NZ" smtClean="0"/>
              <a:pPr/>
              <a:t>27/06/2011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E8448-1636-46C9-85B0-D0E2C15343D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Osprey_mg_9605.jpg" TargetMode="External"/><Relationship Id="rId7" Type="http://schemas.openxmlformats.org/officeDocument/2006/relationships/hyperlink" Target="http://www.macwallpapers.eu/wallpaper/Squirrel-Animalia-Chordata-Mammalia-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nz/imgres?imgurl=http://www.macwallpapers.eu/bulkupload//Animals/sqe//Squirrels/Squirrel%20Animalia%20Chordata%20Mammalia%20Rodentia.jpg&amp;imgrefurl" TargetMode="External"/><Relationship Id="rId5" Type="http://schemas.openxmlformats.org/officeDocument/2006/relationships/hyperlink" Target="http://upload.wikimedia.org/wikipedia/commons/4/4c/Kappensturmtaucher.jpg" TargetMode="External"/><Relationship Id="rId4" Type="http://schemas.openxmlformats.org/officeDocument/2006/relationships/hyperlink" Target="http://www.kidcyber.com.a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799"/>
            <a:ext cx="7772400" cy="1971651"/>
          </a:xfrm>
        </p:spPr>
        <p:txBody>
          <a:bodyPr>
            <a:normAutofit/>
          </a:bodyPr>
          <a:lstStyle/>
          <a:p>
            <a:r>
              <a:rPr lang="en-NZ" sz="6600" dirty="0" smtClean="0">
                <a:latin typeface="Arial Narrow" pitchFamily="34" charset="0"/>
              </a:rPr>
              <a:t>Olawa</a:t>
            </a:r>
            <a:endParaRPr lang="en-NZ" sz="66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By Sarah Thrupp</a:t>
            </a:r>
            <a:endParaRPr lang="en-N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sta Rica Sunse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509120"/>
            <a:ext cx="1928555" cy="1438891"/>
          </a:xfrm>
          <a:prstGeom prst="rect">
            <a:avLst/>
          </a:prstGeom>
        </p:spPr>
      </p:pic>
      <p:pic>
        <p:nvPicPr>
          <p:cNvPr id="6" name="Picture 5" descr="Bea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4005064"/>
            <a:ext cx="1700808" cy="1940181"/>
          </a:xfrm>
          <a:prstGeom prst="rect">
            <a:avLst/>
          </a:prstGeom>
        </p:spPr>
      </p:pic>
      <p:pic>
        <p:nvPicPr>
          <p:cNvPr id="5" name="Picture 4" descr="Tropics!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5013175"/>
            <a:ext cx="1944216" cy="13527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The Olawa (also referred to Laciport, or Aesbrid) lives in the Tropics, which include the South and Central American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Mainland and the African countries. As example, here is a select few: Venezuela , Kenya, Suriname, Nigeria, French Guiana,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Liberia, Peru, Somalia, Ecuador, etc; The Olawa lives in these countries because their feathers are very thin and delicate,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and in cold countries it may not survive,  as it could catch a deadly illness  called Esaesid Plus (E+). E+ is a disease similar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to hypothermia, but instead of the core body temperature decreasing, it can increase to a boiling 39 ˚C, or decrease to an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almost impossible human recovery rate of 11.5˚C, when the lowest ever recorded hypothermia recovery for a human, which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was recorded in Sweden, 2010, was 13.0˚C, which involved a 7 year old girl, in a drowning accident. 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Olawa’s prefer to sleep or rest in tree’s a few metres from ground level ( not far up, in case their chicks fall, so it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would not be far down, and the results from the fall would not be deadly ), where ground predators can’t simply pluck an</a:t>
            </a:r>
          </a:p>
          <a:p>
            <a:pPr>
              <a:buNone/>
            </a:pPr>
            <a:r>
              <a:rPr lang="en-NZ" sz="1400" i="1" dirty="0" smtClean="0">
                <a:latin typeface="Arial Narrow" pitchFamily="34" charset="0"/>
              </a:rPr>
              <a:t>Olawa from their perch.  </a:t>
            </a:r>
          </a:p>
          <a:p>
            <a:pPr>
              <a:buNone/>
            </a:pPr>
            <a:endParaRPr lang="en-NZ" sz="1400" dirty="0" smtClean="0">
              <a:latin typeface="Arial Narrow" pitchFamily="34" charset="0"/>
            </a:endParaRPr>
          </a:p>
          <a:p>
            <a:pPr>
              <a:buNone/>
            </a:pPr>
            <a:endParaRPr lang="en-NZ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7504" y="476672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i="1" dirty="0" smtClean="0"/>
              <a:t>Habitat:</a:t>
            </a:r>
            <a:endParaRPr lang="en-NZ" sz="4400" i="1" dirty="0"/>
          </a:p>
        </p:txBody>
      </p:sp>
      <p:pic>
        <p:nvPicPr>
          <p:cNvPr id="8" name="Picture 7" descr="Sunse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2" y="4149080"/>
            <a:ext cx="2939819" cy="2204864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breez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e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4221088"/>
            <a:ext cx="2280966" cy="1890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i="1" dirty="0" smtClean="0"/>
              <a:t>     Niche:</a:t>
            </a:r>
            <a:endParaRPr lang="en-NZ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The Olawa builds nest in trees out of feathers, twigs, hay, grass, leafs, and any material that are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left around. The Olawa uses its nest for hatching its chicks, resting, sleeping, feeding its chicks and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family. It feels safer, and comfortable, hidden by the leaves, so it is safe enough to hide from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predators if needed. It chooses to build their nests in trees nearer to the beaches, like the trees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shown below, so it can catch food. Palmaceaes (Palm Trees) provide the Olawa with protection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against predators, and privacy towards their chicks. It also hides them from predators vision, as the large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Pinnate (feather-like) leaves provide the Olawa with a lot of protection </a:t>
            </a:r>
          </a:p>
        </p:txBody>
      </p:sp>
      <p:pic>
        <p:nvPicPr>
          <p:cNvPr id="9" name="Picture 8" descr="Bush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437112"/>
            <a:ext cx="1685714" cy="1400000"/>
          </a:xfrm>
          <a:prstGeom prst="rect">
            <a:avLst/>
          </a:prstGeom>
        </p:spPr>
      </p:pic>
      <p:pic>
        <p:nvPicPr>
          <p:cNvPr id="10" name="Picture 9" descr="Tree.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7791" y="4653136"/>
            <a:ext cx="2304650" cy="1503485"/>
          </a:xfrm>
          <a:prstGeom prst="rect">
            <a:avLst/>
          </a:prstGeom>
        </p:spPr>
      </p:pic>
      <p:pic>
        <p:nvPicPr>
          <p:cNvPr id="11" name="Picture 10" descr="FFL!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4149080"/>
            <a:ext cx="1687768" cy="16773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/>
          <a:lstStyle/>
          <a:p>
            <a:pPr algn="l"/>
            <a:r>
              <a:rPr lang="en-NZ" i="1" dirty="0" smtClean="0"/>
              <a:t>  Diet:</a:t>
            </a:r>
            <a:endParaRPr lang="en-NZ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Olawa’s diet consist of fish, or even venomous snakes. Their hooked beaks help them to grasp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their prey, and then tear it into smaller parts so it is easier to consume. The Olawa’s beak is a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hooked shape to do a similar job. 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Olawa’s swoop at their prey and then dive at their prey, also known as the ‘Swoop Dive’. When an Olawa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spots a snake, they ‘Swoop Dive’, and grasp the back of the snake. The snake may be shocked from the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attack, but a smaller proportion will not, and turn and bite the Olawa. This can be fatal, but the majority of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Olawa’s may be seriously injured but do recover, but that depends on the species of snake.</a:t>
            </a:r>
          </a:p>
        </p:txBody>
      </p:sp>
      <p:pic>
        <p:nvPicPr>
          <p:cNvPr id="4" name="Picture 3" descr="Bird Be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5373216"/>
            <a:ext cx="1905000" cy="100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Bird eating fi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725144"/>
            <a:ext cx="2016224" cy="13070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Funny EVIL bir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4653136"/>
            <a:ext cx="1512168" cy="179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Osprey.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4509120"/>
            <a:ext cx="2217088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l"/>
            <a:r>
              <a:rPr lang="en-NZ" dirty="0" smtClean="0"/>
              <a:t>    </a:t>
            </a:r>
            <a:r>
              <a:rPr lang="en-NZ" i="1" dirty="0" smtClean="0"/>
              <a:t>Relatives:</a:t>
            </a:r>
            <a:endParaRPr lang="en-NZ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The Olawa is related to few birds. One of those few, is the Bald Eagle. This American icon, has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recovered from near extinction, and have bounced up to more than 10,000 mating couples, and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is no longer on the endangered list. The Bald Eagle also eats fish, snakes, smaller birds,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rodents, and smaller animals. The beak on this carnivore is </a:t>
            </a:r>
            <a:r>
              <a:rPr lang="en-NZ" sz="1800" i="1" dirty="0" smtClean="0">
                <a:latin typeface="Arial Narrow" pitchFamily="34" charset="0"/>
              </a:rPr>
              <a:t>hooked, and is </a:t>
            </a:r>
            <a:r>
              <a:rPr lang="en-NZ" sz="1800" i="1" smtClean="0">
                <a:latin typeface="Arial Narrow" pitchFamily="34" charset="0"/>
              </a:rPr>
              <a:t>appropriate for</a:t>
            </a:r>
          </a:p>
          <a:p>
            <a:pPr>
              <a:buNone/>
            </a:pPr>
            <a:r>
              <a:rPr lang="en-NZ" sz="1800" i="1" smtClean="0">
                <a:latin typeface="Arial Narrow" pitchFamily="34" charset="0"/>
              </a:rPr>
              <a:t>tearing </a:t>
            </a:r>
            <a:r>
              <a:rPr lang="en-NZ" sz="1800" i="1" dirty="0" smtClean="0">
                <a:latin typeface="Arial Narrow" pitchFamily="34" charset="0"/>
              </a:rPr>
              <a:t>their prey.</a:t>
            </a:r>
            <a:endParaRPr lang="en-NZ" sz="18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8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800" i="1" dirty="0" smtClean="0">
              <a:latin typeface="Arial Narrow" pitchFamily="34" charset="0"/>
            </a:endParaRPr>
          </a:p>
        </p:txBody>
      </p:sp>
      <p:pic>
        <p:nvPicPr>
          <p:cNvPr id="7" name="Picture 6" descr="Ospr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4077072"/>
            <a:ext cx="1804079" cy="1880470"/>
          </a:xfrm>
          <a:prstGeom prst="rect">
            <a:avLst/>
          </a:prstGeom>
        </p:spPr>
      </p:pic>
      <p:pic>
        <p:nvPicPr>
          <p:cNvPr id="6" name="Picture 5" descr="The Greater Shearwater or Petre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5013176"/>
            <a:ext cx="2258798" cy="1423744"/>
          </a:xfrm>
          <a:prstGeom prst="rect">
            <a:avLst/>
          </a:prstGeom>
        </p:spPr>
      </p:pic>
      <p:pic>
        <p:nvPicPr>
          <p:cNvPr id="8" name="Picture 7" descr="Birdie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941168"/>
            <a:ext cx="1440160" cy="1582014"/>
          </a:xfrm>
          <a:prstGeom prst="rect">
            <a:avLst/>
          </a:prstGeom>
        </p:spPr>
      </p:pic>
      <p:pic>
        <p:nvPicPr>
          <p:cNvPr id="9" name="Picture 8" descr="Baldy!!!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4653136"/>
            <a:ext cx="2060497" cy="1539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i="1" dirty="0" smtClean="0">
                <a:latin typeface="Arial Narrow" pitchFamily="34" charset="0"/>
              </a:rPr>
              <a:t>Taxonomy:</a:t>
            </a:r>
            <a:endParaRPr lang="en-NZ" i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Kingdom: Animalia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Phylum: Chordata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Class: Aves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Order: Accipitriformes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Family: Dianodanide</a:t>
            </a: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Genus: </a:t>
            </a:r>
            <a:r>
              <a:rPr lang="en-NZ" sz="1800" i="1" smtClean="0">
                <a:latin typeface="Arial Narrow" pitchFamily="34" charset="0"/>
              </a:rPr>
              <a:t>Dianod</a:t>
            </a:r>
            <a:endParaRPr lang="en-NZ" sz="1800" i="1" dirty="0" smtClean="0">
              <a:latin typeface="Arial Narrow" pitchFamily="34" charset="0"/>
            </a:endParaRPr>
          </a:p>
          <a:p>
            <a:pPr>
              <a:buNone/>
            </a:pPr>
            <a:r>
              <a:rPr lang="en-NZ" sz="1800" i="1" dirty="0" smtClean="0">
                <a:latin typeface="Arial Narrow" pitchFamily="34" charset="0"/>
              </a:rPr>
              <a:t>Species: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</a:rPr>
              <a:t> </a:t>
            </a:r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i="1" dirty="0">
              <a:latin typeface="Arial Narrow" pitchFamily="34" charset="0"/>
            </a:endParaRPr>
          </a:p>
        </p:txBody>
      </p:sp>
      <p:pic>
        <p:nvPicPr>
          <p:cNvPr id="4" name="Picture 3" descr="CUTE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5085184"/>
            <a:ext cx="2674550" cy="1364382"/>
          </a:xfrm>
          <a:prstGeom prst="rect">
            <a:avLst/>
          </a:prstGeom>
        </p:spPr>
      </p:pic>
      <p:pic>
        <p:nvPicPr>
          <p:cNvPr id="5" name="Picture 4" descr="Colurfu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653136"/>
            <a:ext cx="2787435" cy="1417340"/>
          </a:xfrm>
          <a:prstGeom prst="rect">
            <a:avLst/>
          </a:prstGeom>
        </p:spPr>
      </p:pic>
      <p:pic>
        <p:nvPicPr>
          <p:cNvPr id="6" name="Picture 5" descr="Thing ma bob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5013176"/>
            <a:ext cx="1152381" cy="1533333"/>
          </a:xfrm>
          <a:prstGeom prst="rect">
            <a:avLst/>
          </a:prstGeom>
        </p:spPr>
      </p:pic>
      <p:pic>
        <p:nvPicPr>
          <p:cNvPr id="7" name="Picture 6" descr="Eagl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725144"/>
            <a:ext cx="1876191" cy="1247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NZ" dirty="0" smtClean="0">
                <a:latin typeface="Arial Narrow" pitchFamily="34" charset="0"/>
              </a:rPr>
              <a:t>   </a:t>
            </a:r>
            <a:r>
              <a:rPr lang="en-NZ" i="1" dirty="0" smtClean="0">
                <a:latin typeface="Arial Narrow" pitchFamily="34" charset="0"/>
              </a:rPr>
              <a:t>Bibliography:</a:t>
            </a:r>
            <a:endParaRPr lang="en-NZ" i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None/>
            </a:pPr>
            <a:r>
              <a:rPr lang="en-NZ" i="1" dirty="0" smtClean="0">
                <a:latin typeface="Arial Narrow" pitchFamily="34" charset="0"/>
              </a:rPr>
              <a:t>Pictures: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  <a:hlinkClick r:id="rId3"/>
              </a:rPr>
              <a:t>http://en.wikipedia.org/wiki/File:Osprey_mg_9605.jpg</a:t>
            </a: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  <a:hlinkClick r:id="rId4"/>
              </a:rPr>
              <a:t>www.kidcyber.com.au</a:t>
            </a:r>
            <a:r>
              <a:rPr lang="en-NZ" sz="1600" i="1" dirty="0" smtClean="0">
                <a:latin typeface="Arial Narrow" pitchFamily="34" charset="0"/>
              </a:rPr>
              <a:t>  Creator: Sydenham, S. &amp; Thomas, R. Birds. Last updated: 2008</a:t>
            </a:r>
          </a:p>
          <a:p>
            <a:pPr>
              <a:buNone/>
            </a:pPr>
            <a:r>
              <a:rPr lang="en-NZ" sz="1600" i="1" dirty="0" smtClean="0">
                <a:latin typeface="Arial Narrow" pitchFamily="34" charset="0"/>
                <a:hlinkClick r:id="rId5"/>
              </a:rPr>
              <a:t>http://upload.wikimedia.org/wikipedia/commons/4/4c/Kappensturmtaucher.jpg</a:t>
            </a: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endParaRPr lang="en-NZ" sz="1600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600" i="1" dirty="0" smtClean="0">
              <a:latin typeface="Arial Narrow" pitchFamily="34" charset="0"/>
            </a:endParaRPr>
          </a:p>
          <a:p>
            <a:pPr>
              <a:buNone/>
            </a:pPr>
            <a:endParaRPr lang="en-NZ" sz="1800" i="1" dirty="0" smtClean="0"/>
          </a:p>
          <a:p>
            <a:pPr>
              <a:buNone/>
            </a:pPr>
            <a:endParaRPr lang="en-NZ" sz="1600" i="1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467544" y="3068960"/>
            <a:ext cx="7776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400" i="1" dirty="0" smtClean="0">
                <a:latin typeface="Arial Narrow" pitchFamily="34" charset="0"/>
                <a:hlinkClick r:id="rId6"/>
              </a:rPr>
              <a:t>http://www.google.co.nz/imgres?imgurl=http://www.macwallpapers.eu/bulkupload//Animals/sqe//Squirrels/Squirrel%2520Animalia%2520Chordata%2520Mammalia%2520Rodentia.jpg&amp;imgrefurl</a:t>
            </a:r>
            <a:r>
              <a:rPr lang="en-NZ" sz="1400" i="1" dirty="0" smtClean="0">
                <a:latin typeface="Arial Narrow" pitchFamily="34" charset="0"/>
              </a:rPr>
              <a:t>=</a:t>
            </a:r>
          </a:p>
          <a:p>
            <a:endParaRPr lang="en-NZ" dirty="0" smtClean="0"/>
          </a:p>
        </p:txBody>
      </p:sp>
      <p:sp>
        <p:nvSpPr>
          <p:cNvPr id="5" name="Rectangle 4"/>
          <p:cNvSpPr/>
          <p:nvPr/>
        </p:nvSpPr>
        <p:spPr>
          <a:xfrm>
            <a:off x="467544" y="371703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600" i="1" dirty="0" smtClean="0">
                <a:latin typeface="Arial Narrow" pitchFamily="34" charset="0"/>
                <a:hlinkClick r:id="rId7"/>
              </a:rPr>
              <a:t>http://www.macwallpapers.eu/wallpaper/Squirrel-Animalia-Chordata-Mammalia-</a:t>
            </a:r>
            <a:endParaRPr lang="en-NZ" sz="1600" i="1" dirty="0" smtClean="0">
              <a:latin typeface="Arial Narrow" pitchFamily="34" charset="0"/>
            </a:endParaRPr>
          </a:p>
          <a:p>
            <a:endParaRPr lang="en-NZ" sz="1600" i="1" dirty="0" smtClean="0">
              <a:latin typeface="Arial Narrow" pitchFamily="34" charset="0"/>
            </a:endParaRPr>
          </a:p>
          <a:p>
            <a:endParaRPr lang="en-NZ" sz="1600" i="1" dirty="0" smtClean="0">
              <a:latin typeface="Arial Narrow" pitchFamily="34" charset="0"/>
            </a:endParaRPr>
          </a:p>
          <a:p>
            <a:endParaRPr lang="en-NZ" sz="1600" i="1" dirty="0" smtClean="0">
              <a:latin typeface="Arial Narrow" pitchFamily="34" charset="0"/>
            </a:endParaRPr>
          </a:p>
          <a:p>
            <a:endParaRPr lang="en-NZ" sz="1600" i="1" dirty="0" smtClean="0">
              <a:latin typeface="Arial Narrow" pitchFamily="34" charset="0"/>
            </a:endParaRPr>
          </a:p>
          <a:p>
            <a:endParaRPr lang="en-NZ" sz="1600" i="1" dirty="0" smtClean="0"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1032" y="4149080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1200" i="1" u="sng" dirty="0" smtClean="0">
                <a:solidFill>
                  <a:srgbClr val="0033CC"/>
                </a:solidFill>
                <a:latin typeface="Arial Narrow" pitchFamily="34" charset="0"/>
              </a:rPr>
              <a:t>http://www.google.co.nz/imgres?imgurl=http://www.hickerphoto.com/data/media/161/birds-of-north-america_T4868.jpg&amp;imgrefurl=http://www.hickerphoto.com/birds-of-north-america-6601-pictures.htm&amp;usg=__ShOCNJp7pbyW3ODQAAX0gU0x9xo=&amp;h=312&amp;w=468&amp;sz=61&amp;hl=en&amp;start=31&amp;zoom=1&amp;tbnid=FDd6wF2lmSCrcM:&amp;tbnh=85&amp;tbnw=128&amp;ei=xM0GTsWmOIjQmAWj77zXDQ&amp;prev=/search%3Fq%3Dbirds%26hl%3Den%26biw%3D1920%26bih%3D899%26gbv%3D2%26tbm%3Disch&amp;itbs=1</a:t>
            </a: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r>
              <a:rPr lang="en-NZ" sz="1200" i="1" u="sng" dirty="0" smtClean="0">
                <a:solidFill>
                  <a:srgbClr val="0033CC"/>
                </a:solidFill>
                <a:latin typeface="Arial Narrow" pitchFamily="34" charset="0"/>
              </a:rPr>
              <a:t>http://www.google.co.nz/imgres?imgurl=http://www.aqob.com.au/images/product/detail/7Gouldian%2520male.jpg&amp;imgrefurl=http://www.aqob.com.au/details.php%3Fp_id%3D271&amp;usg=__OgR0faJZuMJnJfYMFp7fNGosI9c=&amp;h=310&amp;w=279&amp;sz=28&amp;hl=en&amp;start=0&amp;zoom=1&amp;tbnid=d5b72Lw_huS3lM:&amp;tbnh=111&amp;tbnw=104&amp;ei=Xc4GToeNLarPmAWcvNXnDQ&amp;prev=/search%3Fq%3Dcolourful%2Bbirds%26um%3D1%26hl%3Den%26sa%3DN%26rlz%3D1R2ADSA_enNZ384%26biw%3D1920%26bih%3D899%26tbm%3Disch&amp;um=1&amp;itbs=1&amp;iact=hc&amp;vpx=561&amp;vpy=86&amp;dur=494&amp;hovh=237&amp;hovw=213&amp;tx=113&amp;ty=98&amp;page=1&amp;ndsp=40&amp;ved=1t:429,r:4,s:0</a:t>
            </a: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endParaRPr lang="en-NZ" sz="1200" i="1" u="sng" dirty="0" smtClean="0">
              <a:solidFill>
                <a:srgbClr val="0033CC"/>
              </a:solidFill>
              <a:latin typeface="Arial Narrow" pitchFamily="34" charset="0"/>
            </a:endParaRPr>
          </a:p>
          <a:p>
            <a:endParaRPr lang="en-NZ" sz="1200" i="1" dirty="0" smtClean="0">
              <a:latin typeface="Arial Narrow" pitchFamily="34" charset="0"/>
            </a:endParaRPr>
          </a:p>
          <a:p>
            <a:endParaRPr lang="en-NZ" sz="1200" i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735</Words>
  <Application>Microsoft Office PowerPoint</Application>
  <PresentationFormat>On-screen Show (4:3)</PresentationFormat>
  <Paragraphs>85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Olawa</vt:lpstr>
      <vt:lpstr>Slide 2</vt:lpstr>
      <vt:lpstr>     Niche:</vt:lpstr>
      <vt:lpstr>  Diet:</vt:lpstr>
      <vt:lpstr>    Relatives:</vt:lpstr>
      <vt:lpstr>Taxonomy:</vt:lpstr>
      <vt:lpstr>   Bibliography: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Olawa</dc:title>
  <dc:creator>Thrupp</dc:creator>
  <cp:lastModifiedBy>Thrupp</cp:lastModifiedBy>
  <cp:revision>47</cp:revision>
  <dcterms:created xsi:type="dcterms:W3CDTF">2011-06-23T06:07:16Z</dcterms:created>
  <dcterms:modified xsi:type="dcterms:W3CDTF">2011-06-27T08:03:55Z</dcterms:modified>
</cp:coreProperties>
</file>