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226B5B7-4149-4E96-B3FB-552A3E0C7F36}" type="datetimeFigureOut">
              <a:rPr lang="en-NZ" smtClean="0"/>
              <a:t>8/11/2011</a:t>
            </a:fld>
            <a:endParaRPr lang="en-NZ"/>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NZ"/>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05F344E-293F-4835-986C-5E49FD9EBF87}" type="slidenum">
              <a:rPr lang="en-NZ" smtClean="0"/>
              <a:t>‹#›</a:t>
            </a:fld>
            <a:endParaRPr lang="en-NZ"/>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6B5B7-4149-4E96-B3FB-552A3E0C7F36}" type="datetimeFigureOut">
              <a:rPr lang="en-NZ" smtClean="0"/>
              <a:t>8/11/2011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26B5B7-4149-4E96-B3FB-552A3E0C7F36}" type="datetimeFigureOut">
              <a:rPr lang="en-NZ" smtClean="0"/>
              <a:t>8/11/2011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26B5B7-4149-4E96-B3FB-552A3E0C7F36}" type="datetimeFigureOut">
              <a:rPr lang="en-NZ" smtClean="0"/>
              <a:t>8/11/2011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26B5B7-4149-4E96-B3FB-552A3E0C7F36}" type="datetimeFigureOut">
              <a:rPr lang="en-NZ" smtClean="0"/>
              <a:t>8/11/2011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226B5B7-4149-4E96-B3FB-552A3E0C7F36}" type="datetimeFigureOut">
              <a:rPr lang="en-NZ" smtClean="0"/>
              <a:t>8/11/2011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05F344E-293F-4835-986C-5E49FD9EBF87}" type="slidenum">
              <a:rPr lang="en-NZ" smtClean="0"/>
              <a:t>‹#›</a:t>
            </a:fld>
            <a:endParaRPr lang="en-NZ"/>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226B5B7-4149-4E96-B3FB-552A3E0C7F36}" type="datetimeFigureOut">
              <a:rPr lang="en-NZ" smtClean="0"/>
              <a:t>8/11/2011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26B5B7-4149-4E96-B3FB-552A3E0C7F36}" type="datetimeFigureOut">
              <a:rPr lang="en-NZ" smtClean="0"/>
              <a:t>8/11/2011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26B5B7-4149-4E96-B3FB-552A3E0C7F36}" type="datetimeFigureOut">
              <a:rPr lang="en-NZ" smtClean="0"/>
              <a:t>8/11/2011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226B5B7-4149-4E96-B3FB-552A3E0C7F36}" type="datetimeFigureOut">
              <a:rPr lang="en-NZ" smtClean="0"/>
              <a:t>8/11/2011</a:t>
            </a:fld>
            <a:endParaRPr lang="en-NZ"/>
          </a:p>
        </p:txBody>
      </p:sp>
      <p:sp>
        <p:nvSpPr>
          <p:cNvPr id="7" name="Slide Number Placeholder 6"/>
          <p:cNvSpPr>
            <a:spLocks noGrp="1"/>
          </p:cNvSpPr>
          <p:nvPr>
            <p:ph type="sldNum" sz="quarter" idx="12"/>
          </p:nvPr>
        </p:nvSpPr>
        <p:spPr/>
        <p:txBody>
          <a:bodyPr/>
          <a:lstStyle/>
          <a:p>
            <a:fld id="{405F344E-293F-4835-986C-5E49FD9EBF87}" type="slidenum">
              <a:rPr lang="en-NZ" smtClean="0"/>
              <a:t>‹#›</a:t>
            </a:fld>
            <a:endParaRPr lang="en-NZ"/>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26B5B7-4149-4E96-B3FB-552A3E0C7F36}" type="datetimeFigureOut">
              <a:rPr lang="en-NZ" smtClean="0"/>
              <a:t>8/11/2011</a:t>
            </a:fld>
            <a:endParaRPr lang="en-NZ"/>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NZ"/>
          </a:p>
        </p:txBody>
      </p:sp>
      <p:sp>
        <p:nvSpPr>
          <p:cNvPr id="7" name="Slide Number Placeholder 6"/>
          <p:cNvSpPr>
            <a:spLocks noGrp="1"/>
          </p:cNvSpPr>
          <p:nvPr>
            <p:ph type="sldNum" sz="quarter" idx="12"/>
          </p:nvPr>
        </p:nvSpPr>
        <p:spPr/>
        <p:txBody>
          <a:bodyPr/>
          <a:lstStyle/>
          <a:p>
            <a:fld id="{405F344E-293F-4835-986C-5E49FD9EBF87}"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226B5B7-4149-4E96-B3FB-552A3E0C7F36}" type="datetimeFigureOut">
              <a:rPr lang="en-NZ" smtClean="0"/>
              <a:t>8/11/2011</a:t>
            </a:fld>
            <a:endParaRPr lang="en-NZ"/>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NZ"/>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05F344E-293F-4835-986C-5E49FD9EBF87}"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b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44009" y="2348880"/>
            <a:ext cx="3402712" cy="2061756"/>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NZ" sz="7200" b="1" cap="all" dirty="0" smtClean="0">
                <a:ln/>
                <a:effectLst>
                  <a:glow rad="2286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rPr>
              <a:t>Lake Taupo </a:t>
            </a:r>
            <a:endParaRPr lang="en-NZ" sz="7200" b="1" cap="all" dirty="0">
              <a:ln/>
              <a:effectLst>
                <a:glow rad="228600">
                  <a:schemeClr val="accent1">
                    <a:satMod val="175000"/>
                    <a:alpha val="40000"/>
                  </a:schemeClr>
                </a:glow>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Subtitle 2"/>
          <p:cNvSpPr>
            <a:spLocks noGrp="1"/>
          </p:cNvSpPr>
          <p:nvPr>
            <p:ph type="subTitle" idx="1"/>
          </p:nvPr>
        </p:nvSpPr>
        <p:spPr/>
        <p:txBody>
          <a:bodyPr/>
          <a:lstStyle/>
          <a:p>
            <a:r>
              <a:rPr lang="en-NZ" dirty="0" smtClean="0"/>
              <a:t>By: Courtney and Sharna </a:t>
            </a:r>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1" y="4743"/>
            <a:ext cx="3152775" cy="2132856"/>
          </a:xfrm>
          <a:prstGeom prst="rect">
            <a:avLst/>
          </a:prstGeom>
        </p:spPr>
      </p:pic>
    </p:spTree>
    <p:extLst>
      <p:ext uri="{BB962C8B-B14F-4D97-AF65-F5344CB8AC3E}">
        <p14:creationId xmlns:p14="http://schemas.microsoft.com/office/powerpoint/2010/main" val="3767525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7024744" cy="1143000"/>
          </a:xfrm>
        </p:spPr>
        <p:txBody>
          <a:bodyPr/>
          <a:lstStyle/>
          <a:p>
            <a:r>
              <a:rPr lang="en-NZ" dirty="0" smtClean="0"/>
              <a:t>History </a:t>
            </a:r>
            <a:endParaRPr lang="en-NZ" dirty="0"/>
          </a:p>
        </p:txBody>
      </p:sp>
      <p:sp>
        <p:nvSpPr>
          <p:cNvPr id="3" name="Content Placeholder 2"/>
          <p:cNvSpPr>
            <a:spLocks noGrp="1"/>
          </p:cNvSpPr>
          <p:nvPr>
            <p:ph idx="1"/>
          </p:nvPr>
        </p:nvSpPr>
        <p:spPr>
          <a:xfrm>
            <a:off x="683568" y="1628800"/>
            <a:ext cx="6777317" cy="3508977"/>
          </a:xfrm>
        </p:spPr>
        <p:txBody>
          <a:bodyPr>
            <a:normAutofit/>
          </a:bodyPr>
          <a:lstStyle/>
          <a:p>
            <a:r>
              <a:rPr lang="en-NZ" dirty="0"/>
              <a:t>Oruanui is the largest eruption that occurred. </a:t>
            </a:r>
            <a:r>
              <a:rPr lang="en-NZ" dirty="0" smtClean="0"/>
              <a:t>It ejected an </a:t>
            </a:r>
            <a:r>
              <a:rPr lang="en-NZ" dirty="0"/>
              <a:t>estimated 1,170 </a:t>
            </a:r>
            <a:r>
              <a:rPr lang="en-NZ" dirty="0" smtClean="0"/>
              <a:t>cubic </a:t>
            </a:r>
            <a:r>
              <a:rPr lang="en-NZ" dirty="0"/>
              <a:t>kilometres </a:t>
            </a:r>
            <a:r>
              <a:rPr lang="en-NZ" dirty="0" smtClean="0"/>
              <a:t>of </a:t>
            </a:r>
            <a:r>
              <a:rPr lang="en-NZ" dirty="0"/>
              <a:t>and caused several hundred square </a:t>
            </a:r>
            <a:r>
              <a:rPr lang="en-NZ" dirty="0" smtClean="0"/>
              <a:t>kilometres </a:t>
            </a:r>
            <a:r>
              <a:rPr lang="en-NZ" dirty="0"/>
              <a:t>of </a:t>
            </a:r>
            <a:r>
              <a:rPr lang="en-NZ" dirty="0" smtClean="0"/>
              <a:t>the land surrounding  it to </a:t>
            </a:r>
            <a:r>
              <a:rPr lang="en-NZ" dirty="0"/>
              <a:t>collapse and </a:t>
            </a:r>
            <a:r>
              <a:rPr lang="en-NZ" dirty="0" smtClean="0"/>
              <a:t>create a </a:t>
            </a:r>
            <a:r>
              <a:rPr lang="en-NZ" dirty="0"/>
              <a:t>large crater formed by volcanic explosion or by collapse of a volcanic </a:t>
            </a:r>
            <a:r>
              <a:rPr lang="en-NZ" dirty="0" smtClean="0"/>
              <a:t>cone.</a:t>
            </a:r>
            <a:endParaRPr lang="en-NZ" dirty="0"/>
          </a:p>
          <a:p>
            <a:endParaRPr lang="en-NZ"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4365104"/>
            <a:ext cx="3352834" cy="2117762"/>
          </a:xfrm>
          <a:prstGeom prst="rect">
            <a:avLst/>
          </a:prstGeom>
        </p:spPr>
      </p:pic>
    </p:spTree>
    <p:extLst>
      <p:ext uri="{BB962C8B-B14F-4D97-AF65-F5344CB8AC3E}">
        <p14:creationId xmlns:p14="http://schemas.microsoft.com/office/powerpoint/2010/main" val="689641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024744" cy="1143000"/>
          </a:xfrm>
        </p:spPr>
        <p:txBody>
          <a:bodyPr/>
          <a:lstStyle/>
          <a:p>
            <a:r>
              <a:rPr lang="en-NZ" dirty="0" smtClean="0"/>
              <a:t>Maori Legend </a:t>
            </a:r>
            <a:endParaRPr lang="en-NZ" dirty="0"/>
          </a:p>
        </p:txBody>
      </p:sp>
      <p:sp>
        <p:nvSpPr>
          <p:cNvPr id="3" name="Content Placeholder 2"/>
          <p:cNvSpPr>
            <a:spLocks noGrp="1"/>
          </p:cNvSpPr>
          <p:nvPr>
            <p:ph idx="1"/>
          </p:nvPr>
        </p:nvSpPr>
        <p:spPr>
          <a:xfrm>
            <a:off x="467544" y="1700808"/>
            <a:ext cx="6777317" cy="3508977"/>
          </a:xfrm>
        </p:spPr>
        <p:txBody>
          <a:bodyPr>
            <a:normAutofit/>
          </a:bodyPr>
          <a:lstStyle/>
          <a:p>
            <a:r>
              <a:rPr lang="en-NZ" sz="1800" dirty="0"/>
              <a:t>Maori legend </a:t>
            </a:r>
            <a:r>
              <a:rPr lang="en-NZ" sz="1800" dirty="0" smtClean="0"/>
              <a:t>explains </a:t>
            </a:r>
            <a:r>
              <a:rPr lang="en-NZ" sz="1800" dirty="0"/>
              <a:t>the lake a different way. When Ngatoirangi, the chief tohunga </a:t>
            </a:r>
            <a:r>
              <a:rPr lang="en-NZ" sz="1800" dirty="0" smtClean="0"/>
              <a:t>of </a:t>
            </a:r>
            <a:r>
              <a:rPr lang="en-NZ" sz="1800" dirty="0"/>
              <a:t>the Arawa people, first saw the region he was dismayed to find a barren </a:t>
            </a:r>
            <a:r>
              <a:rPr lang="en-NZ" sz="1800" dirty="0" smtClean="0"/>
              <a:t>basin</a:t>
            </a:r>
            <a:r>
              <a:rPr lang="en-NZ" sz="1800" dirty="0"/>
              <a:t> </a:t>
            </a:r>
            <a:r>
              <a:rPr lang="en-NZ" sz="1800" dirty="0" smtClean="0"/>
              <a:t>(the crater). Realising </a:t>
            </a:r>
            <a:r>
              <a:rPr lang="en-NZ" sz="1800" dirty="0"/>
              <a:t>his people needed resources to live, he plucked a large totara tree and </a:t>
            </a:r>
            <a:r>
              <a:rPr lang="en-NZ" sz="1800" dirty="0" smtClean="0"/>
              <a:t>threw </a:t>
            </a:r>
            <a:r>
              <a:rPr lang="en-NZ" sz="1800" dirty="0"/>
              <a:t>it into the crater to </a:t>
            </a:r>
            <a:r>
              <a:rPr lang="en-NZ" sz="1800" dirty="0" smtClean="0"/>
              <a:t>start a </a:t>
            </a:r>
            <a:r>
              <a:rPr lang="en-NZ" sz="1800" dirty="0"/>
              <a:t>new forest. His aim was true, but the wind flipped the totara and it landed upside down, piercing the ground with its branches. Water gushed up through the holes, filling the </a:t>
            </a:r>
            <a:r>
              <a:rPr lang="en-NZ" sz="1800" dirty="0" smtClean="0"/>
              <a:t>basin (crater) </a:t>
            </a:r>
            <a:r>
              <a:rPr lang="en-NZ" sz="1800" dirty="0"/>
              <a:t>and creating Lake Taupo</a:t>
            </a:r>
            <a:r>
              <a:rPr lang="en-NZ" sz="1800" dirty="0" smtClean="0"/>
              <a:t>.</a:t>
            </a:r>
          </a:p>
          <a:p>
            <a:endParaRPr lang="en-NZ" dirty="0"/>
          </a:p>
          <a:p>
            <a:endParaRPr lang="en-NZ" dirty="0"/>
          </a:p>
          <a:p>
            <a:endParaRPr lang="en-NZ"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1272" y="3429000"/>
            <a:ext cx="1802411" cy="2647762"/>
          </a:xfrm>
          <a:prstGeom prst="rect">
            <a:avLst/>
          </a:prstGeom>
        </p:spPr>
      </p:pic>
      <p:sp>
        <p:nvSpPr>
          <p:cNvPr id="6" name="TextBox 5"/>
          <p:cNvSpPr txBox="1"/>
          <p:nvPr/>
        </p:nvSpPr>
        <p:spPr>
          <a:xfrm>
            <a:off x="6791272" y="6076762"/>
            <a:ext cx="1669160" cy="307777"/>
          </a:xfrm>
          <a:prstGeom prst="rect">
            <a:avLst/>
          </a:prstGeom>
          <a:noFill/>
        </p:spPr>
        <p:txBody>
          <a:bodyPr wrap="square" rtlCol="0">
            <a:spAutoFit/>
          </a:bodyPr>
          <a:lstStyle/>
          <a:p>
            <a:r>
              <a:rPr lang="en-NZ" sz="1400" dirty="0" smtClean="0"/>
              <a:t>Totara tree </a:t>
            </a:r>
            <a:endParaRPr lang="en-NZ" sz="1400" dirty="0"/>
          </a:p>
        </p:txBody>
      </p:sp>
    </p:spTree>
    <p:extLst>
      <p:ext uri="{BB962C8B-B14F-4D97-AF65-F5344CB8AC3E}">
        <p14:creationId xmlns:p14="http://schemas.microsoft.com/office/powerpoint/2010/main" val="1827010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29</TotalTime>
  <Words>162</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Austin</vt:lpstr>
      <vt:lpstr>Lake Taupo </vt:lpstr>
      <vt:lpstr>History </vt:lpstr>
      <vt:lpstr>Maori Legend </vt:lpstr>
    </vt:vector>
  </TitlesOfParts>
  <Company>Matamata Intermediate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Taupo</dc:title>
  <dc:creator>Class Room 7</dc:creator>
  <cp:lastModifiedBy>Class Room 7</cp:lastModifiedBy>
  <cp:revision>4</cp:revision>
  <dcterms:created xsi:type="dcterms:W3CDTF">2011-11-08T01:25:48Z</dcterms:created>
  <dcterms:modified xsi:type="dcterms:W3CDTF">2011-11-08T01:54:53Z</dcterms:modified>
</cp:coreProperties>
</file>