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66" r:id="rId8"/>
    <p:sldId id="260" r:id="rId9"/>
    <p:sldId id="261" r:id="rId10"/>
    <p:sldId id="262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0227819-5A92-4B6A-B431-D32EA7B84EE0}" type="datetimeFigureOut">
              <a:rPr lang="en-NZ" smtClean="0"/>
              <a:t>14/11/2011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C8D3B34-D0BF-47A7-96BF-CDE76286262D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Maths – Week 3 Term 4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Applying knowledge to real life Problems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3206928" cy="2088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3212976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We have been learning a number of strategies in Maths this year, but the key to being successful in Maths is being able to apply them to word problems.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43956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692696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/>
              <a:t>A 800 seat multiplex is divided into 3 theatres. There are 270 seats in Theatre 1, and there are 150 more seats in Theatre 2 than in Theatre 3. How many seats are in Theatre 2?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2229252"/>
            <a:ext cx="7992888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Four friends buy a pizza that costs $20.00.  Each person contributes a the following amount 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money </a:t>
            </a:r>
            <a:r>
              <a:rPr kumimoji="0" lang="en-US" sz="18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cs typeface="Times New Roman" pitchFamily="18" charset="0"/>
              </a:rPr>
              <a:t>    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 pitchFamily="34" charset="-128"/>
                <a:cs typeface="Times New Roman" pitchFamily="18" charset="0"/>
              </a:rPr>
              <a:t>   Jane  $5.00         Mike   8.00         Mary   3.00         Joe    4.00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Each person will eat an amount of pizza proportional to the amount of money they paid</a:t>
            </a: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1)Draw a circle graph that represents the amount each eat.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2)Draw the circle graph if Mike only eats half of his pizza and gives half of what he has left to Mary.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574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1166843"/>
            <a:ext cx="734481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3200" dirty="0" smtClean="0"/>
              <a:t>Stained Glass Windows</a:t>
            </a:r>
          </a:p>
          <a:p>
            <a:r>
              <a:rPr lang="en-NZ" dirty="0" smtClean="0"/>
              <a:t>1. Design a stained glass window to fit a 1-square-metre frame. </a:t>
            </a:r>
          </a:p>
          <a:p>
            <a:r>
              <a:rPr lang="en-NZ" dirty="0" smtClean="0"/>
              <a:t>2. After you have designed your window, divide a piece of paper into three </a:t>
            </a:r>
          </a:p>
          <a:p>
            <a:r>
              <a:rPr lang="en-NZ" dirty="0" smtClean="0"/>
              <a:t>sections, Number, Geometry, and Measurement, and describe your design, </a:t>
            </a:r>
          </a:p>
          <a:p>
            <a:r>
              <a:rPr lang="en-NZ" dirty="0" smtClean="0"/>
              <a:t>using numbers, symbols, and mathematical language. For example: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under Number, calculate the fraction that each shape is of the whole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under Geometry, comment on transformations in your design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under Measurement, calculate the areas of coloured glass needed for your design and the perimeter of the shape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332656"/>
            <a:ext cx="7632848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NZ" dirty="0" smtClean="0"/>
              <a:t>You need to complete this task on a piece of good A4 paper – Set up the heading, including your name and date.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34032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/>
              <a:t>WALT:</a:t>
            </a:r>
          </a:p>
          <a:p>
            <a:r>
              <a:rPr lang="en-NZ" sz="3600" dirty="0" smtClean="0"/>
              <a:t>Apply our knowledge of strategies and numbers to real context problems.</a:t>
            </a:r>
            <a:endParaRPr lang="en-NZ" sz="3600" dirty="0"/>
          </a:p>
        </p:txBody>
      </p:sp>
    </p:spTree>
    <p:extLst>
      <p:ext uri="{BB962C8B-B14F-4D97-AF65-F5344CB8AC3E}">
        <p14:creationId xmlns:p14="http://schemas.microsoft.com/office/powerpoint/2010/main" val="2572398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Key points: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628800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NZ" dirty="0" smtClean="0"/>
              <a:t>Read the question and pull out any significant 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NZ" dirty="0" smtClean="0"/>
              <a:t>Work out what ‘maths’ is required</a:t>
            </a:r>
          </a:p>
          <a:p>
            <a:pPr marL="342900" indent="-342900">
              <a:buFont typeface="+mj-lt"/>
              <a:buAutoNum type="arabicPeriod"/>
            </a:pPr>
            <a:r>
              <a:rPr lang="en-NZ" dirty="0" smtClean="0"/>
              <a:t>SHOW your working</a:t>
            </a:r>
          </a:p>
          <a:p>
            <a:pPr marL="342900" indent="-342900">
              <a:buFont typeface="+mj-lt"/>
              <a:buAutoNum type="arabicPeriod"/>
            </a:pPr>
            <a:r>
              <a:rPr lang="en-NZ" dirty="0" smtClean="0"/>
              <a:t>Go back and read the question to ensure you have the correct answer and unit, if relevant.</a:t>
            </a:r>
          </a:p>
          <a:p>
            <a:pPr marL="342900" indent="-342900">
              <a:buFont typeface="+mj-lt"/>
              <a:buAutoNum type="arabicPeriod"/>
            </a:pPr>
            <a:r>
              <a:rPr lang="en-NZ" dirty="0" smtClean="0"/>
              <a:t>ESTIMATE – if you are working with decimals remember to make a guess first, which will help you at the end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6794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8488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At the end of each maths session we will discuss what knowledge and strategies we have needed to use, to be successful.</a:t>
            </a:r>
          </a:p>
          <a:p>
            <a:r>
              <a:rPr lang="en-NZ" sz="3200" dirty="0" smtClean="0"/>
              <a:t>You will need to make a reflective statement about this and decide if you need more practice, to be successful with similar problems.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2161830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8367" y="620688"/>
            <a:ext cx="784887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NZ" dirty="0" smtClean="0"/>
              <a:t>174 boxes of nectarines must be delivered to 6 shops. Each shop will receive the same number of boxes. How many boxes will this be?</a:t>
            </a:r>
          </a:p>
          <a:p>
            <a:pPr marL="342900" indent="-342900">
              <a:buFont typeface="+mj-lt"/>
              <a:buAutoNum type="arabicPeriod"/>
            </a:pPr>
            <a:endParaRPr lang="en-NZ" dirty="0"/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endParaRPr lang="en-NZ" dirty="0"/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r>
              <a:rPr lang="en-NZ" dirty="0" smtClean="0"/>
              <a:t>203 crates of carrots must be shared evenly between 7 trucks. How many crates will be on each truck?</a:t>
            </a:r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endParaRPr lang="en-NZ" dirty="0"/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r>
              <a:rPr lang="en-NZ" dirty="0" smtClean="0"/>
              <a:t>Write 3 similar problems and share with your partner – identify what maths you needed to know to solve the problems and yours must have the same base.</a:t>
            </a:r>
          </a:p>
          <a:p>
            <a:r>
              <a:rPr lang="en-NZ" dirty="0" smtClean="0"/>
              <a:t>672 ÷ 4 =</a:t>
            </a:r>
          </a:p>
          <a:p>
            <a:endParaRPr lang="en-NZ" dirty="0"/>
          </a:p>
          <a:p>
            <a:r>
              <a:rPr lang="en-NZ" dirty="0"/>
              <a:t>549 </a:t>
            </a:r>
            <a:r>
              <a:rPr lang="en-NZ" dirty="0" smtClean="0"/>
              <a:t>÷ </a:t>
            </a:r>
            <a:r>
              <a:rPr lang="en-NZ" dirty="0" smtClean="0"/>
              <a:t>5 =</a:t>
            </a:r>
          </a:p>
          <a:p>
            <a:endParaRPr lang="en-NZ" dirty="0"/>
          </a:p>
          <a:p>
            <a:r>
              <a:rPr lang="en-NZ"/>
              <a:t>371 ÷ </a:t>
            </a:r>
            <a:r>
              <a:rPr lang="en-NZ" dirty="0" smtClean="0"/>
              <a:t>6 =</a:t>
            </a:r>
            <a:endParaRPr lang="en-NZ" dirty="0"/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endParaRPr lang="en-NZ" dirty="0"/>
          </a:p>
          <a:p>
            <a:pPr marL="342900" indent="-342900">
              <a:buFont typeface="+mj-lt"/>
              <a:buAutoNum type="arabicPeriod"/>
            </a:pPr>
            <a:endParaRPr lang="en-NZ" dirty="0"/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31083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476672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NZ" dirty="0" err="1"/>
              <a:t>Philippa</a:t>
            </a:r>
            <a:r>
              <a:rPr lang="en-NZ" dirty="0"/>
              <a:t> had a negative bank balance. She deposits $52.50 and is pleased to find she now has a balance of $18.20. What was her balance before the </a:t>
            </a:r>
            <a:r>
              <a:rPr lang="en-NZ" dirty="0" smtClean="0"/>
              <a:t>deposit?</a:t>
            </a:r>
          </a:p>
          <a:p>
            <a:pPr marL="342900" indent="-342900">
              <a:buFont typeface="+mj-lt"/>
              <a:buAutoNum type="arabicPeriod"/>
            </a:pPr>
            <a:endParaRPr lang="en-NZ" dirty="0"/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endParaRPr lang="en-NZ" dirty="0"/>
          </a:p>
          <a:p>
            <a:pPr marL="342900" indent="-342900">
              <a:buFont typeface="+mj-lt"/>
              <a:buAutoNum type="arabicPeriod"/>
            </a:pPr>
            <a:r>
              <a:rPr lang="en-NZ" dirty="0" smtClean="0"/>
              <a:t>The coldest temperature recorded in a small town was -23.4 degrees. The hottest was +34.2. What is the difference between these two temperatures?</a:t>
            </a:r>
          </a:p>
          <a:p>
            <a:pPr marL="342900" indent="-342900">
              <a:buFont typeface="+mj-lt"/>
              <a:buAutoNum type="arabicPeriod"/>
            </a:pPr>
            <a:endParaRPr lang="en-NZ" dirty="0"/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endParaRPr lang="en-NZ" dirty="0"/>
          </a:p>
          <a:p>
            <a:pPr marL="342900" indent="-342900">
              <a:buFont typeface="+mj-lt"/>
              <a:buAutoNum type="arabicPeriod"/>
            </a:pPr>
            <a:endParaRPr lang="en-NZ" dirty="0" smtClean="0"/>
          </a:p>
          <a:p>
            <a:pPr marL="342900" indent="-342900">
              <a:buFont typeface="+mj-lt"/>
              <a:buAutoNum type="arabicPeriod"/>
            </a:pPr>
            <a:r>
              <a:rPr lang="en-NZ" dirty="0"/>
              <a:t>Write 3 similar problems and share with your partner – identify what maths you needed to know to solve the problems and yours must have the same base.</a:t>
            </a:r>
          </a:p>
          <a:p>
            <a:pPr marL="342900" indent="-342900">
              <a:buFont typeface="+mj-lt"/>
              <a:buAutoNum type="arabicPeriod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44859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556792"/>
            <a:ext cx="770485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800" i="1" dirty="0" smtClean="0"/>
              <a:t>Challenge </a:t>
            </a:r>
          </a:p>
          <a:p>
            <a:endParaRPr lang="en-NZ" i="1" dirty="0"/>
          </a:p>
          <a:p>
            <a:r>
              <a:rPr lang="en-NZ" i="1" dirty="0" smtClean="0"/>
              <a:t>A </a:t>
            </a:r>
            <a:r>
              <a:rPr lang="en-NZ" i="1" dirty="0"/>
              <a:t>student at St. F. X. decided to become his own employer by using his car as a taxi for the summer. It costs the student $693.00 to insure his car for the 4 months of summer. He spends $452.00 per month on gas. If he lives at home and has no other expenses for the 4 months of summer and charges an average of $7.00 per fare, how many fares will he have to get to be able to pay his tuition of $3280.00?</a:t>
            </a:r>
          </a:p>
        </p:txBody>
      </p:sp>
    </p:spTree>
    <p:extLst>
      <p:ext uri="{BB962C8B-B14F-4D97-AF65-F5344CB8AC3E}">
        <p14:creationId xmlns:p14="http://schemas.microsoft.com/office/powerpoint/2010/main" val="3546944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4148" y="1102540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Sharing Pizzas</a:t>
            </a:r>
          </a:p>
          <a:p>
            <a:r>
              <a:rPr lang="en-NZ" dirty="0" smtClean="0"/>
              <a:t>  At the school fair, ﬁve children buy eight pizzas.  They agree to take home equal shares.  How much will each child take home?</a:t>
            </a: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904148" y="3140968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/>
              <a:t>Three students have to write a make up test. Mark scored 24/60 on his first test and 32/40 on his make up test. Jake scored 35/70 on his first test and 54/60 on his makeup test. Marilyn scored 27/90 on her first test and 45/50 on her second </a:t>
            </a:r>
            <a:r>
              <a:rPr lang="en-NZ" dirty="0" err="1"/>
              <a:t>test.A</a:t>
            </a:r>
            <a:r>
              <a:rPr lang="en-NZ" dirty="0"/>
              <a:t>) Which student improved the most and by what percentage?</a:t>
            </a:r>
          </a:p>
        </p:txBody>
      </p:sp>
    </p:spTree>
    <p:extLst>
      <p:ext uri="{BB962C8B-B14F-4D97-AF65-F5344CB8AC3E}">
        <p14:creationId xmlns:p14="http://schemas.microsoft.com/office/powerpoint/2010/main" val="2207824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54868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/>
              <a:t>Silver's Cleaners decided to raise the price of dry cleaning a sports coat from $4.00 to $5.00. The same percentage increase was applied to dry cleaning a jacket. The old cost of dry cleaning a jacket was $10.00. What is the new cost of dry cleaning a jacket?</a:t>
            </a:r>
          </a:p>
        </p:txBody>
      </p:sp>
      <p:sp>
        <p:nvSpPr>
          <p:cNvPr id="3" name="Rectangle 2"/>
          <p:cNvSpPr/>
          <p:nvPr/>
        </p:nvSpPr>
        <p:spPr>
          <a:xfrm>
            <a:off x="971600" y="319265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/>
              <a:t>Matthew is at a zoo. He takes a picture of a one-metre snake beside a brick wall. When he developed his pictures, the one-metre snake is 2cm long and the wall is 4.5cm high. What was the actual height of the brick wall in cm.</a:t>
            </a:r>
          </a:p>
        </p:txBody>
      </p:sp>
    </p:spTree>
    <p:extLst>
      <p:ext uri="{BB962C8B-B14F-4D97-AF65-F5344CB8AC3E}">
        <p14:creationId xmlns:p14="http://schemas.microsoft.com/office/powerpoint/2010/main" val="32373602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53</TotalTime>
  <Words>829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Maths – Week 3 Term 4</vt:lpstr>
      <vt:lpstr>PowerPoint Presentation</vt:lpstr>
      <vt:lpstr>Key points: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Matamata Intermediate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Maths – Week 3 Term 4</dc:title>
  <dc:creator>debbie</dc:creator>
  <cp:lastModifiedBy>debbie</cp:lastModifiedBy>
  <cp:revision>7</cp:revision>
  <dcterms:created xsi:type="dcterms:W3CDTF">2011-11-06T06:57:22Z</dcterms:created>
  <dcterms:modified xsi:type="dcterms:W3CDTF">2011-11-13T21:04:13Z</dcterms:modified>
</cp:coreProperties>
</file>