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A7D66D3-BD7A-4CF9-959D-BE2D56C2F4C3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E0A67F0-E798-43B7-9417-4F28D02B60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300" dirty="0" smtClean="0">
                <a:latin typeface="Albertus Extra Bold" pitchFamily="34" charset="0"/>
              </a:rPr>
              <a:t>North New Zealand</a:t>
            </a:r>
            <a:endParaRPr lang="en-US" sz="6300" dirty="0">
              <a:latin typeface="Albertus Extra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212976"/>
            <a:ext cx="7854696" cy="1752600"/>
          </a:xfrm>
        </p:spPr>
        <p:txBody>
          <a:bodyPr>
            <a:normAutofit/>
          </a:bodyPr>
          <a:lstStyle/>
          <a:p>
            <a:r>
              <a:rPr lang="en-US" sz="2900" dirty="0" smtClean="0"/>
              <a:t>Tourist Attractions</a:t>
            </a:r>
            <a:endParaRPr lang="en-US" sz="2900" dirty="0"/>
          </a:p>
        </p:txBody>
      </p:sp>
      <p:sp>
        <p:nvSpPr>
          <p:cNvPr id="4" name="TextBox 3"/>
          <p:cNvSpPr txBox="1"/>
          <p:nvPr/>
        </p:nvSpPr>
        <p:spPr>
          <a:xfrm>
            <a:off x="5508104" y="587727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merican-Uncial-Normal" pitchFamily="2" charset="0"/>
              </a:rPr>
              <a:t>By Thomas and Josh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merican-Uncial-Normal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Treaty of Waitangi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000" dirty="0" smtClean="0"/>
              <a:t>10 years prior to the treaty, the Maori Chiefs were encouraged to form a government but the chiefs could not agree. So the British thought that they should become under their rule.</a:t>
            </a:r>
            <a:endParaRPr lang="en-US" sz="3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7239000" cy="32004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7239000" cy="3456384"/>
          </a:xfrm>
        </p:spPr>
        <p:txBody>
          <a:bodyPr>
            <a:noAutofit/>
          </a:bodyPr>
          <a:lstStyle/>
          <a:p>
            <a:r>
              <a:rPr lang="en-US" sz="3200" dirty="0" smtClean="0"/>
              <a:t>Captain William Hobson was sent to negotiate the Treaty.</a:t>
            </a:r>
          </a:p>
          <a:p>
            <a:r>
              <a:rPr lang="en-US" sz="3200" dirty="0" smtClean="0"/>
              <a:t>In February the 6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1840, the Treaty of Waitangi was signed at the Bay of Islands by Hobson and several English residents and approximately 45 Maori </a:t>
            </a:r>
            <a:r>
              <a:rPr lang="en-US" sz="3200" dirty="0" err="1" smtClean="0"/>
              <a:t>rangatira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Maori version was sent all around New Zealand collecting 500 signatures. And only 13 of them are women.</a:t>
            </a:r>
          </a:p>
          <a:p>
            <a:r>
              <a:rPr lang="en-US" dirty="0" smtClean="0"/>
              <a:t>The English version was signed by only 39 Waikato and </a:t>
            </a:r>
            <a:r>
              <a:rPr lang="en-US" dirty="0" err="1" smtClean="0"/>
              <a:t>Manukau</a:t>
            </a:r>
            <a:r>
              <a:rPr lang="en-US" dirty="0" smtClean="0"/>
              <a:t> heads.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</TotalTime>
  <Words>120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North New Zealand</vt:lpstr>
      <vt:lpstr>Treaty of Waitangi</vt:lpstr>
      <vt:lpstr>Slide 3</vt:lpstr>
      <vt:lpstr>Slide 4</vt:lpstr>
    </vt:vector>
  </TitlesOfParts>
  <Company>Matamata 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New Zealand</dc:title>
  <dc:creator>room7</dc:creator>
  <cp:lastModifiedBy>room7</cp:lastModifiedBy>
  <cp:revision>4</cp:revision>
  <dcterms:created xsi:type="dcterms:W3CDTF">2011-11-08T01:41:39Z</dcterms:created>
  <dcterms:modified xsi:type="dcterms:W3CDTF">2011-11-13T19:34:44Z</dcterms:modified>
</cp:coreProperties>
</file>