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105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605A9F8F-31F5-4CE9-8476-5A02F59185EC}" type="datetimeFigureOut">
              <a:rPr lang="en-NZ" smtClean="0"/>
              <a:t>14/11/2011</a:t>
            </a:fld>
            <a:endParaRPr lang="en-NZ"/>
          </a:p>
        </p:txBody>
      </p:sp>
      <p:sp>
        <p:nvSpPr>
          <p:cNvPr id="17" name="Footer Placeholder 16"/>
          <p:cNvSpPr>
            <a:spLocks noGrp="1"/>
          </p:cNvSpPr>
          <p:nvPr>
            <p:ph type="ftr" sz="quarter" idx="11"/>
          </p:nvPr>
        </p:nvSpPr>
        <p:spPr/>
        <p:txBody>
          <a:bodyPr/>
          <a:lstStyle/>
          <a:p>
            <a:endParaRPr lang="en-NZ"/>
          </a:p>
        </p:txBody>
      </p:sp>
      <p:sp>
        <p:nvSpPr>
          <p:cNvPr id="29" name="Slide Number Placeholder 28"/>
          <p:cNvSpPr>
            <a:spLocks noGrp="1"/>
          </p:cNvSpPr>
          <p:nvPr>
            <p:ph type="sldNum" sz="quarter" idx="12"/>
          </p:nvPr>
        </p:nvSpPr>
        <p:spPr/>
        <p:txBody>
          <a:bodyPr/>
          <a:lstStyle/>
          <a:p>
            <a:fld id="{7216FBDA-0C59-485B-ADB3-3CCD50541243}" type="slidenum">
              <a:rPr lang="en-NZ" smtClean="0"/>
              <a:t>‹#›</a:t>
            </a:fld>
            <a:endParaRPr lang="en-NZ"/>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05A9F8F-31F5-4CE9-8476-5A02F59185EC}" type="datetimeFigureOut">
              <a:rPr lang="en-NZ" smtClean="0"/>
              <a:t>14/11/2011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7216FBDA-0C59-485B-ADB3-3CCD50541243}" type="slidenum">
              <a:rPr lang="en-NZ" smtClean="0"/>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05A9F8F-31F5-4CE9-8476-5A02F59185EC}" type="datetimeFigureOut">
              <a:rPr lang="en-NZ" smtClean="0"/>
              <a:t>14/11/2011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7216FBDA-0C59-485B-ADB3-3CCD50541243}" type="slidenum">
              <a:rPr lang="en-NZ" smtClean="0"/>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05A9F8F-31F5-4CE9-8476-5A02F59185EC}" type="datetimeFigureOut">
              <a:rPr lang="en-NZ" smtClean="0"/>
              <a:t>14/11/2011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7216FBDA-0C59-485B-ADB3-3CCD50541243}" type="slidenum">
              <a:rPr lang="en-NZ" smtClean="0"/>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05A9F8F-31F5-4CE9-8476-5A02F59185EC}" type="datetimeFigureOut">
              <a:rPr lang="en-NZ" smtClean="0"/>
              <a:t>14/11/2011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a:xfrm>
            <a:off x="7924800" y="6416675"/>
            <a:ext cx="762000" cy="365125"/>
          </a:xfrm>
        </p:spPr>
        <p:txBody>
          <a:bodyPr/>
          <a:lstStyle/>
          <a:p>
            <a:fld id="{7216FBDA-0C59-485B-ADB3-3CCD50541243}" type="slidenum">
              <a:rPr lang="en-NZ" smtClean="0"/>
              <a:t>‹#›</a:t>
            </a:fld>
            <a:endParaRPr lang="en-NZ"/>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05A9F8F-31F5-4CE9-8476-5A02F59185EC}" type="datetimeFigureOut">
              <a:rPr lang="en-NZ" smtClean="0"/>
              <a:t>14/11/2011</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7216FBDA-0C59-485B-ADB3-3CCD50541243}" type="slidenum">
              <a:rPr lang="en-NZ" smtClean="0"/>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05A9F8F-31F5-4CE9-8476-5A02F59185EC}" type="datetimeFigureOut">
              <a:rPr lang="en-NZ" smtClean="0"/>
              <a:t>14/11/2011</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7216FBDA-0C59-485B-ADB3-3CCD50541243}" type="slidenum">
              <a:rPr lang="en-NZ" smtClean="0"/>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05A9F8F-31F5-4CE9-8476-5A02F59185EC}" type="datetimeFigureOut">
              <a:rPr lang="en-NZ" smtClean="0"/>
              <a:t>14/11/2011</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7216FBDA-0C59-485B-ADB3-3CCD50541243}" type="slidenum">
              <a:rPr lang="en-NZ" smtClean="0"/>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5A9F8F-31F5-4CE9-8476-5A02F59185EC}" type="datetimeFigureOut">
              <a:rPr lang="en-NZ" smtClean="0"/>
              <a:t>14/11/2011</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7216FBDA-0C59-485B-ADB3-3CCD50541243}" type="slidenum">
              <a:rPr lang="en-NZ" smtClean="0"/>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05A9F8F-31F5-4CE9-8476-5A02F59185EC}" type="datetimeFigureOut">
              <a:rPr lang="en-NZ" smtClean="0"/>
              <a:t>14/11/2011</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7216FBDA-0C59-485B-ADB3-3CCD50541243}" type="slidenum">
              <a:rPr lang="en-NZ" smtClean="0"/>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05A9F8F-31F5-4CE9-8476-5A02F59185EC}" type="datetimeFigureOut">
              <a:rPr lang="en-NZ" smtClean="0"/>
              <a:t>14/11/2011</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7216FBDA-0C59-485B-ADB3-3CCD50541243}" type="slidenum">
              <a:rPr lang="en-NZ" smtClean="0"/>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605A9F8F-31F5-4CE9-8476-5A02F59185EC}" type="datetimeFigureOut">
              <a:rPr lang="en-NZ" smtClean="0"/>
              <a:t>14/11/2011</a:t>
            </a:fld>
            <a:endParaRPr lang="en-NZ"/>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NZ"/>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7216FBDA-0C59-485B-ADB3-3CCD50541243}" type="slidenum">
              <a:rPr lang="en-NZ" smtClean="0"/>
              <a:t>‹#›</a:t>
            </a:fld>
            <a:endParaRPr lang="en-NZ"/>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gif"/><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1520" y="1772816"/>
            <a:ext cx="8229600" cy="1828800"/>
          </a:xfrm>
        </p:spPr>
        <p:txBody>
          <a:bodyPr>
            <a:noAutofit/>
          </a:bodyPr>
          <a:lstStyle/>
          <a:p>
            <a:r>
              <a:rPr lang="en-NZ" sz="8000" dirty="0" smtClean="0"/>
              <a:t/>
            </a:r>
            <a:br>
              <a:rPr lang="en-NZ" sz="8000" dirty="0" smtClean="0"/>
            </a:br>
            <a:r>
              <a:rPr lang="en-NZ" sz="8000" dirty="0"/>
              <a:t/>
            </a:r>
            <a:br>
              <a:rPr lang="en-NZ" sz="8000" dirty="0"/>
            </a:br>
            <a:r>
              <a:rPr lang="en-NZ" sz="8000" dirty="0" smtClean="0"/>
              <a:t/>
            </a:r>
            <a:br>
              <a:rPr lang="en-NZ" sz="8000" dirty="0" smtClean="0"/>
            </a:br>
            <a:r>
              <a:rPr lang="en-NZ" sz="8000" dirty="0"/>
              <a:t/>
            </a:r>
            <a:br>
              <a:rPr lang="en-NZ" sz="8000" dirty="0"/>
            </a:br>
            <a:r>
              <a:rPr lang="en-NZ" sz="8000" dirty="0" smtClean="0"/>
              <a:t/>
            </a:r>
            <a:br>
              <a:rPr lang="en-NZ" sz="8000" dirty="0" smtClean="0"/>
            </a:br>
            <a:r>
              <a:rPr lang="en-NZ" sz="8000" dirty="0" smtClean="0"/>
              <a:t>The Mitai Maori Village</a:t>
            </a:r>
            <a:endParaRPr lang="en-NZ" sz="8000" dirty="0"/>
          </a:p>
        </p:txBody>
      </p:sp>
      <p:sp>
        <p:nvSpPr>
          <p:cNvPr id="3" name="Subtitle 2"/>
          <p:cNvSpPr>
            <a:spLocks noGrp="1"/>
          </p:cNvSpPr>
          <p:nvPr>
            <p:ph type="subTitle" idx="1"/>
          </p:nvPr>
        </p:nvSpPr>
        <p:spPr>
          <a:xfrm>
            <a:off x="1403648" y="4653136"/>
            <a:ext cx="6400800" cy="1752600"/>
          </a:xfrm>
        </p:spPr>
        <p:txBody>
          <a:bodyPr>
            <a:normAutofit/>
          </a:bodyPr>
          <a:lstStyle/>
          <a:p>
            <a:r>
              <a:rPr lang="en-NZ" sz="2000" dirty="0" smtClean="0"/>
              <a:t>By Monique, Kate and </a:t>
            </a:r>
            <a:r>
              <a:rPr lang="en-NZ" sz="2000" dirty="0" err="1" smtClean="0"/>
              <a:t>Callum</a:t>
            </a:r>
            <a:endParaRPr lang="en-NZ" sz="2000" dirty="0"/>
          </a:p>
        </p:txBody>
      </p:sp>
    </p:spTree>
    <p:extLst>
      <p:ext uri="{BB962C8B-B14F-4D97-AF65-F5344CB8AC3E}">
        <p14:creationId xmlns:p14="http://schemas.microsoft.com/office/powerpoint/2010/main" val="41034064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6000" dirty="0" smtClean="0"/>
              <a:t>Things to Do</a:t>
            </a:r>
            <a:endParaRPr lang="en-NZ" sz="6000" dirty="0"/>
          </a:p>
        </p:txBody>
      </p:sp>
      <p:sp>
        <p:nvSpPr>
          <p:cNvPr id="4" name="Rectangle 3"/>
          <p:cNvSpPr/>
          <p:nvPr/>
        </p:nvSpPr>
        <p:spPr>
          <a:xfrm>
            <a:off x="899592" y="1700808"/>
            <a:ext cx="6840760" cy="4832092"/>
          </a:xfrm>
          <a:prstGeom prst="rect">
            <a:avLst/>
          </a:prstGeom>
        </p:spPr>
        <p:txBody>
          <a:bodyPr wrap="square">
            <a:spAutoFit/>
          </a:bodyPr>
          <a:lstStyle/>
          <a:p>
            <a:r>
              <a:rPr lang="en-NZ" sz="2800" u="sng" dirty="0" smtClean="0"/>
              <a:t>Hangi Meal</a:t>
            </a:r>
          </a:p>
          <a:p>
            <a:r>
              <a:rPr lang="en-NZ" sz="2800" dirty="0" smtClean="0"/>
              <a:t>Mitai are proud to offer you an authentic hangi meal that is cooked in the earth oven known as 'the hangi pit'. Your menu includes a hot selection of succulent New Zealand Lamb &amp; Chicken, Potatoes (Rewai), Sweet Potato (Kumara) and stuffing (a combination of Bread, Mixed Herbs, Corn, Carrots &amp; Peas), along with a selection of side dishes, condiments, salads and desserts.</a:t>
            </a:r>
            <a:endParaRPr lang="en-NZ" sz="2800" dirty="0"/>
          </a:p>
        </p:txBody>
      </p:sp>
    </p:spTree>
    <p:extLst>
      <p:ext uri="{BB962C8B-B14F-4D97-AF65-F5344CB8AC3E}">
        <p14:creationId xmlns:p14="http://schemas.microsoft.com/office/powerpoint/2010/main" val="8550260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NZ" u="sng" dirty="0"/>
              <a:t>War Canoe/</a:t>
            </a:r>
            <a:r>
              <a:rPr lang="en-NZ" u="sng" dirty="0" err="1"/>
              <a:t>Waka</a:t>
            </a:r>
            <a:r>
              <a:rPr lang="en-NZ" u="sng" dirty="0"/>
              <a:t> </a:t>
            </a:r>
          </a:p>
          <a:p>
            <a:r>
              <a:rPr lang="en-NZ" dirty="0"/>
              <a:t>Hand carved by the Mitai family, the </a:t>
            </a:r>
            <a:r>
              <a:rPr lang="en-NZ" dirty="0" err="1"/>
              <a:t>waka</a:t>
            </a:r>
            <a:r>
              <a:rPr lang="en-NZ" dirty="0"/>
              <a:t> (ancient war canoe) paddles by, leaving you spellbound. See warriors in traditional dress traveling down the </a:t>
            </a:r>
            <a:r>
              <a:rPr lang="en-NZ" dirty="0" err="1"/>
              <a:t>Wai</a:t>
            </a:r>
            <a:r>
              <a:rPr lang="en-NZ" dirty="0"/>
              <a:t>-O-</a:t>
            </a:r>
            <a:r>
              <a:rPr lang="en-NZ" dirty="0" err="1"/>
              <a:t>Whiro</a:t>
            </a:r>
            <a:r>
              <a:rPr lang="en-NZ" dirty="0"/>
              <a:t> Stream as was done many years ago. This experience is powerful, emotional, truly captivating and unforgettable.</a:t>
            </a:r>
          </a:p>
          <a:p>
            <a:endParaRPr lang="en-NZ" dirty="0"/>
          </a:p>
        </p:txBody>
      </p:sp>
    </p:spTree>
    <p:extLst>
      <p:ext uri="{BB962C8B-B14F-4D97-AF65-F5344CB8AC3E}">
        <p14:creationId xmlns:p14="http://schemas.microsoft.com/office/powerpoint/2010/main" val="37212615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908720"/>
            <a:ext cx="8229600" cy="4709160"/>
          </a:xfrm>
        </p:spPr>
        <p:txBody>
          <a:bodyPr>
            <a:normAutofit fontScale="92500" lnSpcReduction="20000"/>
          </a:bodyPr>
          <a:lstStyle/>
          <a:p>
            <a:endParaRPr lang="en-NZ" dirty="0"/>
          </a:p>
          <a:p>
            <a:r>
              <a:rPr lang="en-NZ" u="sng" dirty="0"/>
              <a:t>Cultural Performance</a:t>
            </a:r>
          </a:p>
          <a:p>
            <a:r>
              <a:rPr lang="en-NZ" dirty="0"/>
              <a:t>Our cultural performance is real, raw and earthy. It is a fascinating performance full of emotion and power. </a:t>
            </a:r>
          </a:p>
          <a:p>
            <a:r>
              <a:rPr lang="en-NZ" dirty="0"/>
              <a:t>In the tranquil natural bush setting, our performers take you back in time when the ancient Maori customs and traditions were part of everyday life. Through songs and dances plus tales and legends told, you will learn a great deal about our fascinating past. This is an interactive, and unforgettable experience for absolutely everyone to enjoy. </a:t>
            </a:r>
          </a:p>
          <a:p>
            <a:endParaRPr lang="en-NZ" dirty="0"/>
          </a:p>
        </p:txBody>
      </p:sp>
    </p:spTree>
    <p:extLst>
      <p:ext uri="{BB962C8B-B14F-4D97-AF65-F5344CB8AC3E}">
        <p14:creationId xmlns:p14="http://schemas.microsoft.com/office/powerpoint/2010/main" val="30511559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908720"/>
            <a:ext cx="8229600" cy="4709160"/>
          </a:xfrm>
        </p:spPr>
        <p:txBody>
          <a:bodyPr/>
          <a:lstStyle/>
          <a:p>
            <a:r>
              <a:rPr lang="en-NZ" u="sng" dirty="0"/>
              <a:t>Glow Worms</a:t>
            </a:r>
          </a:p>
          <a:p>
            <a:r>
              <a:rPr lang="en-NZ" dirty="0"/>
              <a:t>Mitai Village is home to </a:t>
            </a:r>
            <a:r>
              <a:rPr lang="en-NZ" dirty="0" err="1"/>
              <a:t>Rotorua's</a:t>
            </a:r>
            <a:r>
              <a:rPr lang="en-NZ" dirty="0"/>
              <a:t> only glow worms in their natural setting. They make a spectacular backdrop to the beautiful stream that flows through the bush. Mitai is also home to the sacred Fairy Spring, that releases over twenty four million litres of pure spring water every day.</a:t>
            </a:r>
          </a:p>
          <a:p>
            <a:endParaRPr lang="en-NZ" dirty="0"/>
          </a:p>
          <a:p>
            <a:endParaRPr lang="en-NZ" dirty="0"/>
          </a:p>
        </p:txBody>
      </p:sp>
    </p:spTree>
    <p:extLst>
      <p:ext uri="{BB962C8B-B14F-4D97-AF65-F5344CB8AC3E}">
        <p14:creationId xmlns:p14="http://schemas.microsoft.com/office/powerpoint/2010/main" val="15185514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340768"/>
            <a:ext cx="8229600" cy="4709160"/>
          </a:xfrm>
        </p:spPr>
        <p:txBody>
          <a:bodyPr>
            <a:normAutofit fontScale="85000" lnSpcReduction="20000"/>
          </a:bodyPr>
          <a:lstStyle/>
          <a:p>
            <a:r>
              <a:rPr lang="en-NZ" sz="3300" u="sng" dirty="0"/>
              <a:t>Beauty By Night</a:t>
            </a:r>
          </a:p>
          <a:p>
            <a:r>
              <a:rPr lang="en-NZ" dirty="0"/>
              <a:t>Beauty by Night Meets the People of the Land, combines our memorable Maori cultural experience with Rainbow Springs by night. </a:t>
            </a:r>
          </a:p>
          <a:p>
            <a:r>
              <a:rPr lang="en-NZ" dirty="0"/>
              <a:t>Following our spectacular cultural experience and succulent Hangi meal, walk through the bush to Rainbow Springs to experience Beauty by Night. Stroll through the park observing the flora and wildlife at night including the new walk-through outdoor kiwi enclosure. </a:t>
            </a:r>
          </a:p>
          <a:p>
            <a:r>
              <a:rPr lang="en-NZ" dirty="0"/>
              <a:t>It is an unique opportunity to enjoy Rainbow Springs under light. A unique and magical time is guaranteed. Return transfers to and from Mitai and Rainbow Springs are included within </a:t>
            </a:r>
            <a:r>
              <a:rPr lang="en-NZ" dirty="0" err="1"/>
              <a:t>Rotorua's</a:t>
            </a:r>
            <a:r>
              <a:rPr lang="en-NZ" dirty="0"/>
              <a:t> city limits.</a:t>
            </a:r>
          </a:p>
          <a:p>
            <a:endParaRPr lang="en-NZ" dirty="0"/>
          </a:p>
        </p:txBody>
      </p:sp>
    </p:spTree>
    <p:extLst>
      <p:ext uri="{BB962C8B-B14F-4D97-AF65-F5344CB8AC3E}">
        <p14:creationId xmlns:p14="http://schemas.microsoft.com/office/powerpoint/2010/main" val="30680603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Photos</a:t>
            </a:r>
            <a:endParaRPr lang="en-NZ" dirty="0"/>
          </a:p>
        </p:txBody>
      </p:sp>
      <p:sp>
        <p:nvSpPr>
          <p:cNvPr id="3" name="Content Placeholder 2"/>
          <p:cNvSpPr>
            <a:spLocks noGrp="1"/>
          </p:cNvSpPr>
          <p:nvPr>
            <p:ph idx="1"/>
          </p:nvPr>
        </p:nvSpPr>
        <p:spPr/>
        <p:txBody>
          <a:bodyPr/>
          <a:lstStyle/>
          <a:p>
            <a:endParaRPr lang="en-NZ" dirty="0"/>
          </a:p>
          <a:p>
            <a:r>
              <a:rPr lang="en-NZ" dirty="0"/>
              <a:t>   	</a:t>
            </a:r>
          </a:p>
          <a:p>
            <a:endParaRPr lang="en-NZ" dirty="0"/>
          </a:p>
          <a:p>
            <a:endParaRPr lang="en-NZ" dirty="0"/>
          </a:p>
          <a:p>
            <a:r>
              <a:rPr lang="en-NZ" dirty="0"/>
              <a:t>	</a:t>
            </a:r>
          </a:p>
          <a:p>
            <a:endParaRPr lang="en-NZ" dirty="0"/>
          </a:p>
        </p:txBody>
      </p:sp>
      <p:pic>
        <p:nvPicPr>
          <p:cNvPr id="5" name="Picture 4" descr="http://www.nz.com/dbimages/med/7882.jpg"/>
          <p:cNvPicPr/>
          <p:nvPr/>
        </p:nvPicPr>
        <p:blipFill>
          <a:blip r:embed="rId2">
            <a:extLst>
              <a:ext uri="{28A0092B-C50C-407E-A947-70E740481C1C}">
                <a14:useLocalDpi xmlns:a14="http://schemas.microsoft.com/office/drawing/2010/main" val="0"/>
              </a:ext>
            </a:extLst>
          </a:blip>
          <a:srcRect/>
          <a:stretch>
            <a:fillRect/>
          </a:stretch>
        </p:blipFill>
        <p:spPr bwMode="auto">
          <a:xfrm>
            <a:off x="1547664" y="4653136"/>
            <a:ext cx="1728192" cy="1368152"/>
          </a:xfrm>
          <a:prstGeom prst="rect">
            <a:avLst/>
          </a:prstGeom>
          <a:ln w="228600" cap="sq" cmpd="thickThin">
            <a:solidFill>
              <a:srgbClr val="000000"/>
            </a:solidFill>
            <a:prstDash val="solid"/>
            <a:miter lim="800000"/>
          </a:ln>
          <a:effectLst>
            <a:innerShdw blurRad="76200">
              <a:srgbClr val="000000"/>
            </a:innerShdw>
          </a:effectLst>
        </p:spPr>
      </p:pic>
      <p:pic>
        <p:nvPicPr>
          <p:cNvPr id="6" name="Picture 5" descr="http://3.bp.blogspot.com/-_pIHgcUEaak/TcOC5wlehZI/AAAAAAAAAK4/ERINjs-lZ0A/s1600/1.1242299035.more-maori-culture-at-mitai-village.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29200" y="1412936"/>
            <a:ext cx="2081708" cy="1800040"/>
          </a:xfrm>
          <a:prstGeom prst="rect">
            <a:avLst/>
          </a:prstGeom>
          <a:ln w="228600" cap="sq" cmpd="thickThin">
            <a:solidFill>
              <a:srgbClr val="000000"/>
            </a:solidFill>
            <a:prstDash val="solid"/>
            <a:miter lim="800000"/>
          </a:ln>
          <a:effectLst>
            <a:innerShdw blurRad="76200">
              <a:srgbClr val="000000"/>
            </a:innerShdw>
          </a:effectLst>
        </p:spPr>
      </p:pic>
      <p:pic>
        <p:nvPicPr>
          <p:cNvPr id="7" name="Picture 6" descr="http://assets1.guestnewzealand.com/assets/Mitai-Maoris-Village-Rotorua1.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29762" y="4653136"/>
            <a:ext cx="2190510" cy="1255266"/>
          </a:xfrm>
          <a:prstGeom prst="rect">
            <a:avLst/>
          </a:prstGeom>
          <a:ln w="228600" cap="sq" cmpd="thickThin">
            <a:solidFill>
              <a:srgbClr val="000000"/>
            </a:solidFill>
            <a:prstDash val="solid"/>
            <a:miter lim="800000"/>
          </a:ln>
          <a:effectLst>
            <a:innerShdw blurRad="76200">
              <a:srgbClr val="000000"/>
            </a:innerShdw>
          </a:effectLst>
        </p:spPr>
      </p:pic>
      <p:pic>
        <p:nvPicPr>
          <p:cNvPr id="2050" name="Picture 1" descr="Description: http://www.nz.com/newimages/spacer.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 y="3854450"/>
            <a:ext cx="47625" cy="952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http://www.nz.com/dbimages/med/11609.jpg"/>
          <p:cNvPicPr/>
          <p:nvPr/>
        </p:nvPicPr>
        <p:blipFill>
          <a:blip r:embed="rId6">
            <a:extLst>
              <a:ext uri="{28A0092B-C50C-407E-A947-70E740481C1C}">
                <a14:useLocalDpi xmlns:a14="http://schemas.microsoft.com/office/drawing/2010/main" val="0"/>
              </a:ext>
            </a:extLst>
          </a:blip>
          <a:srcRect/>
          <a:stretch>
            <a:fillRect/>
          </a:stretch>
        </p:blipFill>
        <p:spPr bwMode="auto">
          <a:xfrm>
            <a:off x="504825" y="1656556"/>
            <a:ext cx="2050951" cy="1772444"/>
          </a:xfrm>
          <a:prstGeom prst="rect">
            <a:avLst/>
          </a:prstGeom>
          <a:ln w="228600" cap="sq" cmpd="thickThin">
            <a:solidFill>
              <a:srgbClr val="000000"/>
            </a:solidFill>
            <a:prstDash val="solid"/>
            <a:miter lim="800000"/>
          </a:ln>
          <a:effectLst>
            <a:innerShdw blurRad="76200">
              <a:srgbClr val="000000"/>
            </a:innerShdw>
          </a:effectLst>
        </p:spPr>
      </p:pic>
      <p:sp>
        <p:nvSpPr>
          <p:cNvPr id="8" name="Rectangle 6"/>
          <p:cNvSpPr>
            <a:spLocks noChangeArrowheads="1"/>
          </p:cNvSpPr>
          <p:nvPr/>
        </p:nvSpPr>
        <p:spPr bwMode="auto">
          <a:xfrm>
            <a:off x="457200" y="385445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NZ"/>
          </a:p>
        </p:txBody>
      </p:sp>
      <p:sp>
        <p:nvSpPr>
          <p:cNvPr id="10" name="Rectangle 7"/>
          <p:cNvSpPr>
            <a:spLocks noChangeArrowheads="1"/>
          </p:cNvSpPr>
          <p:nvPr/>
        </p:nvSpPr>
        <p:spPr bwMode="auto">
          <a:xfrm>
            <a:off x="457200" y="43116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23950" algn="l"/>
              </a:tabLst>
            </a:pPr>
            <a:r>
              <a:rPr kumimoji="0" lang="en-NZ" sz="12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	</a:t>
            </a:r>
            <a:endParaRPr kumimoji="0" lang="en-NZ"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123950" algn="l"/>
              </a:tabLst>
            </a:pPr>
            <a:endParaRPr kumimoji="0" lang="en-NZ"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0365780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8</TotalTime>
  <Words>385</Words>
  <Application>Microsoft Office PowerPoint</Application>
  <PresentationFormat>On-screen Show (4:3)</PresentationFormat>
  <Paragraphs>24</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Apex</vt:lpstr>
      <vt:lpstr>     The Mitai Maori Village</vt:lpstr>
      <vt:lpstr>Things to Do</vt:lpstr>
      <vt:lpstr>PowerPoint Presentation</vt:lpstr>
      <vt:lpstr>PowerPoint Presentation</vt:lpstr>
      <vt:lpstr>PowerPoint Presentation</vt:lpstr>
      <vt:lpstr>PowerPoint Presentation</vt:lpstr>
      <vt:lpstr>Photos</vt:lpstr>
    </vt:vector>
  </TitlesOfParts>
  <Company>Matamata Intermediate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The Mitai Maori Village</dc:title>
  <dc:creator>Monique Towler</dc:creator>
  <cp:lastModifiedBy>Monique Towler</cp:lastModifiedBy>
  <cp:revision>1</cp:revision>
  <dcterms:created xsi:type="dcterms:W3CDTF">2011-11-13T22:25:20Z</dcterms:created>
  <dcterms:modified xsi:type="dcterms:W3CDTF">2011-11-13T22:33:51Z</dcterms:modified>
</cp:coreProperties>
</file>