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885C2A0-541F-41EB-9D16-6F089726112B}" type="datetimeFigureOut">
              <a:rPr lang="en-US" smtClean="0"/>
              <a:t>11/13/2011</a:t>
            </a:fld>
            <a:endParaRPr lang="en-NZ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2768940-B669-43A7-A5BF-1C66C748A235}" type="slidenum">
              <a:rPr lang="en-NZ" smtClean="0"/>
              <a:t>‹#›</a:t>
            </a:fld>
            <a:endParaRPr lang="en-NZ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85C2A0-541F-41EB-9D16-6F089726112B}" type="datetimeFigureOut">
              <a:rPr lang="en-US" smtClean="0"/>
              <a:t>11/13/2011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68940-B669-43A7-A5BF-1C66C748A23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85C2A0-541F-41EB-9D16-6F089726112B}" type="datetimeFigureOut">
              <a:rPr lang="en-US" smtClean="0"/>
              <a:t>11/13/2011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68940-B669-43A7-A5BF-1C66C748A23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85C2A0-541F-41EB-9D16-6F089726112B}" type="datetimeFigureOut">
              <a:rPr lang="en-US" smtClean="0"/>
              <a:t>11/13/2011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68940-B669-43A7-A5BF-1C66C748A23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885C2A0-541F-41EB-9D16-6F089726112B}" type="datetimeFigureOut">
              <a:rPr lang="en-US" smtClean="0"/>
              <a:t>11/13/2011</a:t>
            </a:fld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2768940-B669-43A7-A5BF-1C66C748A235}" type="slidenum">
              <a:rPr lang="en-NZ" smtClean="0"/>
              <a:t>‹#›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85C2A0-541F-41EB-9D16-6F089726112B}" type="datetimeFigureOut">
              <a:rPr lang="en-US" smtClean="0"/>
              <a:t>11/13/2011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2768940-B669-43A7-A5BF-1C66C748A235}" type="slidenum">
              <a:rPr lang="en-NZ" smtClean="0"/>
              <a:t>‹#›</a:t>
            </a:fld>
            <a:endParaRPr lang="en-NZ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85C2A0-541F-41EB-9D16-6F089726112B}" type="datetimeFigureOut">
              <a:rPr lang="en-US" smtClean="0"/>
              <a:t>11/13/2011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2768940-B669-43A7-A5BF-1C66C748A23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85C2A0-541F-41EB-9D16-6F089726112B}" type="datetimeFigureOut">
              <a:rPr lang="en-US" smtClean="0"/>
              <a:t>11/13/2011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68940-B669-43A7-A5BF-1C66C748A235}" type="slidenum">
              <a:rPr lang="en-NZ" smtClean="0"/>
              <a:t>‹#›</a:t>
            </a:fld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85C2A0-541F-41EB-9D16-6F089726112B}" type="datetimeFigureOut">
              <a:rPr lang="en-US" smtClean="0"/>
              <a:t>11/13/2011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768940-B669-43A7-A5BF-1C66C748A23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885C2A0-541F-41EB-9D16-6F089726112B}" type="datetimeFigureOut">
              <a:rPr lang="en-US" smtClean="0"/>
              <a:t>11/13/2011</a:t>
            </a:fld>
            <a:endParaRPr lang="en-N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2768940-B669-43A7-A5BF-1C66C748A235}" type="slidenum">
              <a:rPr lang="en-NZ" smtClean="0"/>
              <a:t>‹#›</a:t>
            </a:fld>
            <a:endParaRPr lang="en-NZ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885C2A0-541F-41EB-9D16-6F089726112B}" type="datetimeFigureOut">
              <a:rPr lang="en-US" smtClean="0"/>
              <a:t>11/13/2011</a:t>
            </a:fld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2768940-B669-43A7-A5BF-1C66C748A235}" type="slidenum">
              <a:rPr lang="en-NZ" smtClean="0"/>
              <a:t>‹#›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885C2A0-541F-41EB-9D16-6F089726112B}" type="datetimeFigureOut">
              <a:rPr lang="en-US" smtClean="0"/>
              <a:t>11/13/2011</a:t>
            </a:fld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62768940-B669-43A7-A5BF-1C66C748A235}" type="slidenum">
              <a:rPr lang="en-NZ" smtClean="0"/>
              <a:t>‹#›</a:t>
            </a:fld>
            <a:endParaRPr lang="en-NZ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NZ" sz="9600" dirty="0" err="1" smtClean="0">
                <a:solidFill>
                  <a:srgbClr val="FF0000"/>
                </a:solidFill>
              </a:rPr>
              <a:t>Taranaki</a:t>
            </a:r>
            <a:endParaRPr lang="en-NZ" sz="96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And a bit of its </a:t>
            </a:r>
            <a:r>
              <a:rPr lang="en-NZ" smtClean="0">
                <a:solidFill>
                  <a:srgbClr val="FF0000"/>
                </a:solidFill>
              </a:rPr>
              <a:t>Maori legend </a:t>
            </a:r>
            <a:endParaRPr lang="en-NZ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800" dirty="0" smtClean="0"/>
              <a:t>The legend of </a:t>
            </a:r>
            <a:r>
              <a:rPr lang="en-NZ" sz="4800" dirty="0" smtClean="0"/>
              <a:t>M</a:t>
            </a:r>
            <a:r>
              <a:rPr lang="en-NZ" sz="4800" dirty="0" smtClean="0"/>
              <a:t>t </a:t>
            </a:r>
            <a:r>
              <a:rPr lang="en-NZ" sz="4800" dirty="0" err="1" smtClean="0"/>
              <a:t>Takanaki</a:t>
            </a:r>
            <a:endParaRPr lang="en-NZ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NZ" sz="2800" dirty="0" smtClean="0"/>
              <a:t>Maori legend has it that </a:t>
            </a:r>
            <a:r>
              <a:rPr lang="en-NZ" sz="2800" dirty="0" err="1" smtClean="0"/>
              <a:t>mt</a:t>
            </a:r>
            <a:r>
              <a:rPr lang="en-NZ" sz="2800" dirty="0" smtClean="0"/>
              <a:t> </a:t>
            </a:r>
            <a:r>
              <a:rPr lang="en-NZ" sz="2800" dirty="0" err="1" smtClean="0"/>
              <a:t>Taranaki</a:t>
            </a:r>
            <a:r>
              <a:rPr lang="en-NZ" sz="2800" dirty="0" smtClean="0"/>
              <a:t> used to be in the middle of the north island with the other mountain gods </a:t>
            </a:r>
            <a:r>
              <a:rPr lang="en-NZ" sz="2800" dirty="0" smtClean="0"/>
              <a:t> </a:t>
            </a:r>
            <a:r>
              <a:rPr lang="en-NZ" sz="2800" dirty="0" err="1" smtClean="0"/>
              <a:t>Tongariro</a:t>
            </a:r>
            <a:r>
              <a:rPr lang="en-NZ" sz="2800" dirty="0" smtClean="0"/>
              <a:t>, </a:t>
            </a:r>
            <a:r>
              <a:rPr lang="en-NZ" sz="2800" dirty="0" err="1" smtClean="0"/>
              <a:t>Ruapehu</a:t>
            </a:r>
            <a:r>
              <a:rPr lang="en-NZ" sz="2800" dirty="0" smtClean="0"/>
              <a:t> and </a:t>
            </a:r>
            <a:r>
              <a:rPr lang="en-NZ" sz="2800" dirty="0" err="1" smtClean="0"/>
              <a:t>Ngauruhoe</a:t>
            </a:r>
            <a:r>
              <a:rPr lang="en-NZ" sz="2800" dirty="0" smtClean="0"/>
              <a:t>. </a:t>
            </a:r>
            <a:r>
              <a:rPr lang="en-NZ" sz="2800" dirty="0" smtClean="0"/>
              <a:t> Nearby </a:t>
            </a:r>
            <a:r>
              <a:rPr lang="en-NZ" sz="2800" dirty="0" smtClean="0"/>
              <a:t>stood lovely </a:t>
            </a:r>
            <a:r>
              <a:rPr lang="en-NZ" sz="2800" dirty="0" err="1" smtClean="0"/>
              <a:t>Pihanga</a:t>
            </a:r>
            <a:r>
              <a:rPr lang="en-NZ" sz="2800" dirty="0" smtClean="0"/>
              <a:t> </a:t>
            </a:r>
            <a:r>
              <a:rPr lang="en-NZ" sz="2800" dirty="0" smtClean="0"/>
              <a:t>with her cloak of deep green </a:t>
            </a:r>
            <a:r>
              <a:rPr lang="en-NZ" sz="2800" dirty="0" smtClean="0"/>
              <a:t>bush. All </a:t>
            </a:r>
            <a:r>
              <a:rPr lang="en-NZ" sz="2800" dirty="0" smtClean="0"/>
              <a:t>the mountain gods were in love with her</a:t>
            </a:r>
            <a:r>
              <a:rPr lang="en-NZ" sz="2800" dirty="0" smtClean="0"/>
              <a:t>. One day </a:t>
            </a:r>
            <a:r>
              <a:rPr lang="en-NZ" sz="2800" dirty="0" err="1" smtClean="0"/>
              <a:t>T</a:t>
            </a:r>
            <a:r>
              <a:rPr lang="en-NZ" sz="2800" dirty="0" err="1" smtClean="0"/>
              <a:t>akanaki</a:t>
            </a:r>
            <a:r>
              <a:rPr lang="en-NZ" sz="2800" dirty="0" smtClean="0"/>
              <a:t> couldn't hold his feelings any more so he made an advance on her and at this </a:t>
            </a:r>
            <a:r>
              <a:rPr lang="en-NZ" sz="2800" dirty="0" err="1" smtClean="0"/>
              <a:t>Tongariro</a:t>
            </a:r>
            <a:r>
              <a:rPr lang="en-NZ" sz="2800" dirty="0" smtClean="0"/>
              <a:t> was very angry. The two great </a:t>
            </a:r>
            <a:r>
              <a:rPr lang="en-NZ" sz="2800" dirty="0" err="1" smtClean="0"/>
              <a:t>mountions</a:t>
            </a:r>
            <a:r>
              <a:rPr lang="en-NZ" sz="2800" dirty="0" smtClean="0"/>
              <a:t> battled long and hard but in the end </a:t>
            </a:r>
            <a:r>
              <a:rPr lang="en-NZ" sz="2800" dirty="0" err="1" smtClean="0"/>
              <a:t>Tongariro</a:t>
            </a:r>
            <a:r>
              <a:rPr lang="en-NZ" sz="2800" dirty="0" smtClean="0"/>
              <a:t> had </a:t>
            </a:r>
            <a:r>
              <a:rPr lang="en-NZ" sz="2800" dirty="0" err="1" smtClean="0"/>
              <a:t>Pihanga</a:t>
            </a:r>
            <a:r>
              <a:rPr lang="en-NZ" sz="2800" dirty="0" smtClean="0"/>
              <a:t> in his arms. </a:t>
            </a:r>
            <a:r>
              <a:rPr lang="en-NZ" sz="2800" dirty="0" err="1" smtClean="0"/>
              <a:t>Takanaki</a:t>
            </a:r>
            <a:r>
              <a:rPr lang="en-NZ" sz="2800" dirty="0" smtClean="0"/>
              <a:t> was so angry at this that he tore from his roots and walked towards the sun set carving out the </a:t>
            </a:r>
            <a:r>
              <a:rPr lang="en-NZ" sz="2800" dirty="0" err="1" smtClean="0"/>
              <a:t>wananui</a:t>
            </a:r>
            <a:r>
              <a:rPr lang="en-NZ" sz="2800" dirty="0" smtClean="0"/>
              <a:t> river as he went. When he got to the ocean he turned and faced north . While he slept the</a:t>
            </a:r>
            <a:r>
              <a:rPr lang="en-NZ" sz="2400" dirty="0" smtClean="0"/>
              <a:t> </a:t>
            </a:r>
            <a:r>
              <a:rPr lang="en-NZ" sz="2800" dirty="0" smtClean="0"/>
              <a:t> </a:t>
            </a:r>
            <a:r>
              <a:rPr lang="en-NZ" sz="2800" dirty="0" err="1" smtClean="0"/>
              <a:t>Pouakai</a:t>
            </a:r>
            <a:r>
              <a:rPr lang="en-NZ" sz="2800" dirty="0" smtClean="0"/>
              <a:t> Range </a:t>
            </a:r>
            <a:r>
              <a:rPr lang="en-NZ" sz="2800" dirty="0" smtClean="0"/>
              <a:t>sent out a </a:t>
            </a:r>
            <a:r>
              <a:rPr lang="en-NZ" sz="2800" dirty="0" smtClean="0"/>
              <a:t>spur and trapped </a:t>
            </a:r>
            <a:r>
              <a:rPr lang="en-NZ" sz="2800" dirty="0" err="1" smtClean="0"/>
              <a:t>Taranaki</a:t>
            </a:r>
            <a:r>
              <a:rPr lang="en-NZ" sz="2800" dirty="0" smtClean="0"/>
              <a:t> in the place he now rests</a:t>
            </a:r>
            <a:r>
              <a:rPr lang="en-NZ" sz="2800" dirty="0" smtClean="0"/>
              <a:t>.</a:t>
            </a:r>
          </a:p>
          <a:p>
            <a:pPr>
              <a:buNone/>
            </a:pPr>
            <a:r>
              <a:rPr lang="en-NZ" sz="2800" dirty="0" smtClean="0"/>
              <a:t>Some say that some day </a:t>
            </a:r>
            <a:r>
              <a:rPr lang="en-NZ" sz="2800" dirty="0" err="1" smtClean="0"/>
              <a:t>T</a:t>
            </a:r>
            <a:r>
              <a:rPr lang="en-NZ" sz="2800" dirty="0" err="1" smtClean="0"/>
              <a:t>aranaki</a:t>
            </a:r>
            <a:r>
              <a:rPr lang="en-NZ" sz="2800" dirty="0" smtClean="0"/>
              <a:t>  will return for </a:t>
            </a:r>
            <a:r>
              <a:rPr lang="en-NZ" sz="2800" dirty="0" err="1" smtClean="0"/>
              <a:t>P</a:t>
            </a:r>
            <a:r>
              <a:rPr lang="en-NZ" sz="2800" dirty="0" err="1" smtClean="0"/>
              <a:t>ihanga</a:t>
            </a:r>
            <a:r>
              <a:rPr lang="en-NZ" sz="2800" dirty="0" smtClean="0"/>
              <a:t> so it is </a:t>
            </a:r>
            <a:r>
              <a:rPr lang="en-NZ" sz="2800" dirty="0" err="1" smtClean="0"/>
              <a:t>unwize</a:t>
            </a:r>
            <a:r>
              <a:rPr lang="en-NZ" sz="2800" dirty="0" smtClean="0"/>
              <a:t> to live in-between the two</a:t>
            </a:r>
            <a:endParaRPr lang="en-NZ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51</TotalTime>
  <Words>35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Foundry</vt:lpstr>
      <vt:lpstr>Taranaki</vt:lpstr>
      <vt:lpstr>The legend of Mt Takanaki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Dylan R</dc:creator>
  <cp:lastModifiedBy>Dylan R</cp:lastModifiedBy>
  <cp:revision>4</cp:revision>
  <dcterms:created xsi:type="dcterms:W3CDTF">2011-11-12T16:24:34Z</dcterms:created>
  <dcterms:modified xsi:type="dcterms:W3CDTF">2011-11-12T17:15:35Z</dcterms:modified>
</cp:coreProperties>
</file>