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A3EE91-5724-412A-9EAC-12953DBFF75E}" type="datetimeFigureOut">
              <a:rPr lang="en-NZ" smtClean="0"/>
              <a:t>8/11/2011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D25F47B-90C0-4615-837C-EB72E502CEEC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sz="6700" dirty="0" smtClean="0"/>
              <a:t>Taumata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sz="3100" b="1" dirty="0">
                <a:effectLst/>
              </a:rPr>
              <a:t>Taumatawhakatangihangakoauauotamateapokaiwhenuakitanatahu</a:t>
            </a:r>
            <a:endParaRPr lang="en-NZ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00608" y="5301208"/>
            <a:ext cx="8062912" cy="1752600"/>
          </a:xfrm>
        </p:spPr>
        <p:txBody>
          <a:bodyPr/>
          <a:lstStyle/>
          <a:p>
            <a:r>
              <a:rPr lang="en-NZ" dirty="0" smtClean="0"/>
              <a:t>The worlds longest place name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2304256" cy="290259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2051720" y="3140968"/>
            <a:ext cx="136815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19872" y="346035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Taumata</a:t>
            </a:r>
            <a:endParaRPr lang="en-NZ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181" y="2680166"/>
            <a:ext cx="3520619" cy="213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1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Taumata = The Hill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8" y="1744785"/>
            <a:ext cx="8229600" cy="4572000"/>
          </a:xfrm>
        </p:spPr>
        <p:txBody>
          <a:bodyPr/>
          <a:lstStyle/>
          <a:p>
            <a:pPr marL="64008" indent="0">
              <a:buNone/>
            </a:pPr>
            <a:r>
              <a:rPr lang="en-NZ" dirty="0" smtClean="0"/>
              <a:t>Taumata(T</a:t>
            </a:r>
            <a:r>
              <a:rPr lang="en-NZ" sz="2800" b="1" dirty="0" smtClean="0"/>
              <a:t>aumatawhakatangihangakoauauotamateapokaiwhenuakitanatahu) in English means “the hill”</a:t>
            </a:r>
          </a:p>
          <a:p>
            <a:pPr marL="64008" indent="0">
              <a:buNone/>
            </a:pP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684062"/>
            <a:ext cx="3528392" cy="2632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33056"/>
            <a:ext cx="1584003" cy="1866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933056"/>
            <a:ext cx="1584003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97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9600" dirty="0"/>
              <a:t>~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4008" indent="0" algn="ctr">
              <a:buNone/>
            </a:pPr>
            <a:r>
              <a:rPr lang="en-NZ" sz="3900" dirty="0" smtClean="0">
                <a:solidFill>
                  <a:srgbClr val="00B050"/>
                </a:solidFill>
              </a:rPr>
              <a:t>Translated</a:t>
            </a:r>
          </a:p>
          <a:p>
            <a:pPr marL="64008" indent="0">
              <a:buNone/>
            </a:pPr>
            <a:r>
              <a:rPr lang="en-NZ" dirty="0" smtClean="0"/>
              <a:t>The </a:t>
            </a:r>
            <a:r>
              <a:rPr lang="en-NZ" dirty="0"/>
              <a:t>name </a:t>
            </a:r>
            <a:r>
              <a:rPr lang="en-NZ" dirty="0" smtClean="0"/>
              <a:t>"</a:t>
            </a:r>
            <a:r>
              <a:rPr lang="en-NZ" dirty="0"/>
              <a:t>Taumata­whakatangihanga­koauau­o­tamatea­turi­pukakapiki­maunga­horo­nuku­pokai­whenua­kitanatahu", </a:t>
            </a:r>
            <a:r>
              <a:rPr lang="en-NZ" dirty="0" smtClean="0"/>
              <a:t>translates  </a:t>
            </a:r>
            <a:r>
              <a:rPr lang="en-NZ" dirty="0"/>
              <a:t>as "The summit where Tamatea, the man with the big knees, the climber of mountains, the land-swallower who travelled about, played his </a:t>
            </a:r>
            <a:r>
              <a:rPr lang="en-NZ" dirty="0" smtClean="0"/>
              <a:t>nose flute to </a:t>
            </a:r>
            <a:r>
              <a:rPr lang="en-NZ" dirty="0"/>
              <a:t>his loved one". At 85 letters, it has been listed in the </a:t>
            </a:r>
            <a:r>
              <a:rPr lang="en-NZ" i="1" dirty="0" smtClean="0"/>
              <a:t>Guinness world records </a:t>
            </a:r>
            <a:r>
              <a:rPr lang="en-NZ" dirty="0" smtClean="0"/>
              <a:t>as </a:t>
            </a:r>
            <a:r>
              <a:rPr lang="en-NZ" dirty="0"/>
              <a:t>one of the </a:t>
            </a:r>
            <a:r>
              <a:rPr lang="en-NZ" dirty="0" smtClean="0"/>
              <a:t>longest place name in </a:t>
            </a:r>
            <a:r>
              <a:rPr lang="en-NZ" dirty="0"/>
              <a:t>the world.</a:t>
            </a:r>
          </a:p>
          <a:p>
            <a:pPr marL="64008" indent="0">
              <a:buNone/>
            </a:pPr>
            <a:endParaRPr lang="en-NZ" dirty="0"/>
          </a:p>
        </p:txBody>
      </p:sp>
      <p:sp>
        <p:nvSpPr>
          <p:cNvPr id="4" name="Rectangle 3"/>
          <p:cNvSpPr/>
          <p:nvPr/>
        </p:nvSpPr>
        <p:spPr>
          <a:xfrm>
            <a:off x="2123728" y="188640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b="1" dirty="0" smtClean="0">
                <a:effectLst/>
              </a:rPr>
              <a:t>Taumatawhakatangihangakoauauotamateapokaiwhenuakitanatahu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96458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By Madi &amp; Bailey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44824"/>
            <a:ext cx="4250010" cy="4751190"/>
          </a:xfrm>
        </p:spPr>
      </p:pic>
    </p:spTree>
    <p:extLst>
      <p:ext uri="{BB962C8B-B14F-4D97-AF65-F5344CB8AC3E}">
        <p14:creationId xmlns:p14="http://schemas.microsoft.com/office/powerpoint/2010/main" val="301823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91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Taumata Taumatawhakatangihangakoauauotamateapokaiwhenuakitanatahu</vt:lpstr>
      <vt:lpstr>Taumata = The Hill</vt:lpstr>
      <vt:lpstr>~</vt:lpstr>
      <vt:lpstr>By Madi &amp; Bailey</vt:lpstr>
    </vt:vector>
  </TitlesOfParts>
  <Company>Matamata Intermediate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Taumata Taumatawhakatangihangakoauauotamateapokaiwhenuakitanatahu</dc:title>
  <dc:creator>Class Room 7</dc:creator>
  <cp:lastModifiedBy>Class Room 7</cp:lastModifiedBy>
  <cp:revision>3</cp:revision>
  <dcterms:created xsi:type="dcterms:W3CDTF">2011-11-08T01:28:55Z</dcterms:created>
  <dcterms:modified xsi:type="dcterms:W3CDTF">2011-11-08T01:57:33Z</dcterms:modified>
</cp:coreProperties>
</file>