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1AF423E0-D5FF-4AF3-A872-8EB721DD8448}" type="datetimeFigureOut">
              <a:rPr lang="en-US" smtClean="0"/>
              <a:pPr/>
              <a:t>11/11/2011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641FD36-89D6-4FA5-9FFC-7E0B054D0E5C}" type="slidenum">
              <a:rPr lang="en-NZ" smtClean="0"/>
              <a:pPr/>
              <a:t>‹#›</a:t>
            </a:fld>
            <a:endParaRPr lang="en-NZ"/>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F423E0-D5FF-4AF3-A872-8EB721DD8448}" type="datetimeFigureOut">
              <a:rPr lang="en-US" smtClean="0"/>
              <a:pPr/>
              <a:t>11/11/2011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641FD36-89D6-4FA5-9FFC-7E0B054D0E5C}"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F423E0-D5FF-4AF3-A872-8EB721DD8448}" type="datetimeFigureOut">
              <a:rPr lang="en-US" smtClean="0"/>
              <a:pPr/>
              <a:t>11/11/2011</a:t>
            </a:fld>
            <a:endParaRPr lang="en-NZ"/>
          </a:p>
        </p:txBody>
      </p:sp>
      <p:sp>
        <p:nvSpPr>
          <p:cNvPr id="5" name="Footer Placeholder 4"/>
          <p:cNvSpPr>
            <a:spLocks noGrp="1"/>
          </p:cNvSpPr>
          <p:nvPr>
            <p:ph type="ftr" sz="quarter" idx="11"/>
          </p:nvPr>
        </p:nvSpPr>
        <p:spPr>
          <a:xfrm>
            <a:off x="2640597" y="6377459"/>
            <a:ext cx="3836404" cy="365125"/>
          </a:xfrm>
        </p:spPr>
        <p:txBody>
          <a:bodyPr/>
          <a:lstStyle/>
          <a:p>
            <a:endParaRPr lang="en-NZ"/>
          </a:p>
        </p:txBody>
      </p:sp>
      <p:sp>
        <p:nvSpPr>
          <p:cNvPr id="6" name="Slide Number Placeholder 5"/>
          <p:cNvSpPr>
            <a:spLocks noGrp="1"/>
          </p:cNvSpPr>
          <p:nvPr>
            <p:ph type="sldNum" sz="quarter" idx="12"/>
          </p:nvPr>
        </p:nvSpPr>
        <p:spPr/>
        <p:txBody>
          <a:bodyPr/>
          <a:lstStyle/>
          <a:p>
            <a:fld id="{3641FD36-89D6-4FA5-9FFC-7E0B054D0E5C}"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F423E0-D5FF-4AF3-A872-8EB721DD8448}" type="datetimeFigureOut">
              <a:rPr lang="en-US" smtClean="0"/>
              <a:pPr/>
              <a:t>11/11/2011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641FD36-89D6-4FA5-9FFC-7E0B054D0E5C}"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AF423E0-D5FF-4AF3-A872-8EB721DD8448}" type="datetimeFigureOut">
              <a:rPr lang="en-US" smtClean="0"/>
              <a:pPr/>
              <a:t>11/11/2011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641FD36-89D6-4FA5-9FFC-7E0B054D0E5C}"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AF423E0-D5FF-4AF3-A872-8EB721DD8448}" type="datetimeFigureOut">
              <a:rPr lang="en-US" smtClean="0"/>
              <a:pPr/>
              <a:t>11/11/2011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641FD36-89D6-4FA5-9FFC-7E0B054D0E5C}"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AF423E0-D5FF-4AF3-A872-8EB721DD8448}" type="datetimeFigureOut">
              <a:rPr lang="en-US" smtClean="0"/>
              <a:pPr/>
              <a:t>11/11/2011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641FD36-89D6-4FA5-9FFC-7E0B054D0E5C}"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AF423E0-D5FF-4AF3-A872-8EB721DD8448}" type="datetimeFigureOut">
              <a:rPr lang="en-US" smtClean="0"/>
              <a:pPr/>
              <a:t>11/11/2011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641FD36-89D6-4FA5-9FFC-7E0B054D0E5C}"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F423E0-D5FF-4AF3-A872-8EB721DD8448}" type="datetimeFigureOut">
              <a:rPr lang="en-US" smtClean="0"/>
              <a:pPr/>
              <a:t>11/11/2011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641FD36-89D6-4FA5-9FFC-7E0B054D0E5C}"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AF423E0-D5FF-4AF3-A872-8EB721DD8448}" type="datetimeFigureOut">
              <a:rPr lang="en-US" smtClean="0"/>
              <a:pPr/>
              <a:t>11/11/2011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641FD36-89D6-4FA5-9FFC-7E0B054D0E5C}" type="slidenum">
              <a:rPr lang="en-NZ" smtClean="0"/>
              <a:pPr/>
              <a:t>‹#›</a:t>
            </a:fld>
            <a:endParaRPr lang="en-NZ"/>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1AF423E0-D5FF-4AF3-A872-8EB721DD8448}" type="datetimeFigureOut">
              <a:rPr lang="en-US" smtClean="0"/>
              <a:pPr/>
              <a:t>11/11/2011</a:t>
            </a:fld>
            <a:endParaRPr lang="en-NZ"/>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NZ"/>
          </a:p>
        </p:txBody>
      </p:sp>
      <p:sp>
        <p:nvSpPr>
          <p:cNvPr id="7" name="Slide Number Placeholder 6"/>
          <p:cNvSpPr>
            <a:spLocks noGrp="1"/>
          </p:cNvSpPr>
          <p:nvPr>
            <p:ph type="sldNum" sz="quarter" idx="12"/>
          </p:nvPr>
        </p:nvSpPr>
        <p:spPr>
          <a:xfrm>
            <a:off x="8339328" y="1170432"/>
            <a:ext cx="733864" cy="201168"/>
          </a:xfrm>
        </p:spPr>
        <p:txBody>
          <a:bodyPr/>
          <a:lstStyle/>
          <a:p>
            <a:fld id="{3641FD36-89D6-4FA5-9FFC-7E0B054D0E5C}"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AF423E0-D5FF-4AF3-A872-8EB721DD8448}" type="datetimeFigureOut">
              <a:rPr lang="en-US" smtClean="0"/>
              <a:pPr/>
              <a:t>11/11/2011</a:t>
            </a:fld>
            <a:endParaRPr lang="en-NZ"/>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NZ"/>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3641FD36-89D6-4FA5-9FFC-7E0B054D0E5C}"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0100" y="214290"/>
            <a:ext cx="7772400" cy="1470025"/>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NZ" sz="8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Waitomo Caves</a:t>
            </a:r>
            <a:endParaRPr lang="en-NZ" sz="8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3554" name="Picture 2" descr="http://static.atlasobscura.netdna-cdn.com/images/place/waitomo-glowworm-caves.616.large_slideshow.jpg"/>
          <p:cNvPicPr>
            <a:picLocks noChangeAspect="1" noChangeArrowheads="1"/>
          </p:cNvPicPr>
          <p:nvPr/>
        </p:nvPicPr>
        <p:blipFill>
          <a:blip r:embed="rId2" cstate="print"/>
          <a:srcRect/>
          <a:stretch>
            <a:fillRect/>
          </a:stretch>
        </p:blipFill>
        <p:spPr bwMode="auto">
          <a:xfrm>
            <a:off x="1285852" y="1785926"/>
            <a:ext cx="6536577" cy="4357718"/>
          </a:xfrm>
          <a:prstGeom prst="rect">
            <a:avLst/>
          </a:prstGeom>
          <a:noFill/>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NZ" dirty="0" smtClean="0"/>
              <a:t>Waitomo Cave</a:t>
            </a:r>
            <a:endParaRPr lang="en-NZ" dirty="0"/>
          </a:p>
        </p:txBody>
      </p:sp>
      <p:sp>
        <p:nvSpPr>
          <p:cNvPr id="3" name="Content Placeholder 2"/>
          <p:cNvSpPr>
            <a:spLocks noGrp="1"/>
          </p:cNvSpPr>
          <p:nvPr>
            <p:ph idx="1"/>
          </p:nvPr>
        </p:nvSpPr>
        <p:spPr/>
        <p:txBody>
          <a:bodyPr>
            <a:normAutofit/>
          </a:bodyPr>
          <a:lstStyle/>
          <a:p>
            <a:pPr>
              <a:buNone/>
            </a:pPr>
            <a:r>
              <a:rPr lang="en-NZ" sz="2300" dirty="0" smtClean="0">
                <a:latin typeface="Comic Sans MS" pitchFamily="66" charset="0"/>
              </a:rPr>
              <a:t>     The Waitomo Caves were first discovered in 1887 by local Maori Chief, Tane Tinorau, accompanied by an English mapmaker Fred Mace. Local Maori people knew of the Caves existence, but the belowground caverns had never been extensively explored until Fred and Tane went to investigate. They built a raft of flax stems and with candles as their only lighting, floated into the cave where a stream goes underground. </a:t>
            </a:r>
            <a:endParaRPr lang="en-NZ" sz="2300" dirty="0">
              <a:latin typeface="Comic Sans MS" pitchFamily="66" charset="0"/>
            </a:endParaRPr>
          </a:p>
        </p:txBody>
      </p:sp>
      <p:pic>
        <p:nvPicPr>
          <p:cNvPr id="5" name="Picture 4" descr="http://www.waitomo.com/SiteCollectionImages/glowworms/WGC-tinorau-150.jpg"/>
          <p:cNvPicPr/>
          <p:nvPr/>
        </p:nvPicPr>
        <p:blipFill>
          <a:blip r:embed="rId2" cstate="print"/>
          <a:srcRect/>
          <a:stretch>
            <a:fillRect/>
          </a:stretch>
        </p:blipFill>
        <p:spPr bwMode="auto">
          <a:xfrm>
            <a:off x="971600" y="4941168"/>
            <a:ext cx="1860798" cy="1368152"/>
          </a:xfrm>
          <a:prstGeom prst="rect">
            <a:avLst/>
          </a:prstGeom>
          <a:noFill/>
          <a:ln w="9525">
            <a:noFill/>
            <a:miter lim="800000"/>
            <a:headEnd/>
            <a:tailEnd/>
          </a:ln>
        </p:spPr>
      </p:pic>
      <p:pic>
        <p:nvPicPr>
          <p:cNvPr id="6" name="Picture 5" descr="http://www.waitomo.com/SiteCollectionImages/glowworms/WGCfred-mace150.jpg"/>
          <p:cNvPicPr/>
          <p:nvPr/>
        </p:nvPicPr>
        <p:blipFill>
          <a:blip r:embed="rId3" cstate="print"/>
          <a:srcRect/>
          <a:stretch>
            <a:fillRect/>
          </a:stretch>
        </p:blipFill>
        <p:spPr bwMode="auto">
          <a:xfrm>
            <a:off x="5652120" y="4941168"/>
            <a:ext cx="1656184" cy="1440160"/>
          </a:xfrm>
          <a:prstGeom prst="rect">
            <a:avLst/>
          </a:prstGeom>
          <a:noFill/>
          <a:ln w="9525">
            <a:noFill/>
            <a:miter lim="800000"/>
            <a:headEnd/>
            <a:tailEnd/>
          </a:ln>
        </p:spPr>
      </p:pic>
      <p:sp>
        <p:nvSpPr>
          <p:cNvPr id="7" name="TextBox 6"/>
          <p:cNvSpPr txBox="1"/>
          <p:nvPr/>
        </p:nvSpPr>
        <p:spPr>
          <a:xfrm>
            <a:off x="2843808" y="5949281"/>
            <a:ext cx="2592288" cy="369332"/>
          </a:xfrm>
          <a:prstGeom prst="rect">
            <a:avLst/>
          </a:prstGeom>
          <a:noFill/>
        </p:spPr>
        <p:txBody>
          <a:bodyPr wrap="square" rtlCol="0">
            <a:spAutoFit/>
          </a:bodyPr>
          <a:lstStyle/>
          <a:p>
            <a:r>
              <a:rPr lang="en-NZ" dirty="0" smtClean="0">
                <a:latin typeface="Comic Sans MS" pitchFamily="66" charset="0"/>
              </a:rPr>
              <a:t>Chief Tane Tinorau</a:t>
            </a:r>
            <a:endParaRPr lang="en-NZ" dirty="0">
              <a:latin typeface="Comic Sans MS" pitchFamily="66" charset="0"/>
            </a:endParaRPr>
          </a:p>
        </p:txBody>
      </p:sp>
      <p:sp>
        <p:nvSpPr>
          <p:cNvPr id="8" name="TextBox 7"/>
          <p:cNvSpPr txBox="1"/>
          <p:nvPr/>
        </p:nvSpPr>
        <p:spPr>
          <a:xfrm>
            <a:off x="7308304" y="5877272"/>
            <a:ext cx="1368152" cy="369332"/>
          </a:xfrm>
          <a:prstGeom prst="rect">
            <a:avLst/>
          </a:prstGeom>
          <a:noFill/>
        </p:spPr>
        <p:txBody>
          <a:bodyPr wrap="square" rtlCol="0">
            <a:spAutoFit/>
          </a:bodyPr>
          <a:lstStyle/>
          <a:p>
            <a:r>
              <a:rPr lang="en-NZ" dirty="0" smtClean="0">
                <a:latin typeface="Comic Sans MS" pitchFamily="66" charset="0"/>
              </a:rPr>
              <a:t>Fred Mace  </a:t>
            </a:r>
            <a:endParaRPr lang="en-NZ" dirty="0">
              <a:latin typeface="Comic Sans MS" pitchFamily="66" charset="0"/>
            </a:endParaRP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Pictures of the Waitomo Cave</a:t>
            </a:r>
            <a:endParaRPr lang="en-NZ" dirty="0"/>
          </a:p>
        </p:txBody>
      </p:sp>
      <p:pic>
        <p:nvPicPr>
          <p:cNvPr id="4" name="il_fi" descr="http://t3.gstatic.com/images?q=tbn:ANd9GcR0StR4aeMWW5NQk10fNVNXiQolpQsHbU91rkUPQRHktLNSIQuRxquyAYqjIA"/>
          <p:cNvPicPr>
            <a:picLocks noGrp="1"/>
          </p:cNvPicPr>
          <p:nvPr>
            <p:ph idx="1"/>
          </p:nvPr>
        </p:nvPicPr>
        <p:blipFill>
          <a:blip r:embed="rId2" cstate="print"/>
          <a:srcRect/>
          <a:stretch>
            <a:fillRect/>
          </a:stretch>
        </p:blipFill>
        <p:spPr bwMode="auto">
          <a:xfrm>
            <a:off x="539552" y="1844824"/>
            <a:ext cx="2619375" cy="1743075"/>
          </a:xfrm>
          <a:prstGeom prst="rect">
            <a:avLst/>
          </a:prstGeom>
          <a:noFill/>
          <a:ln w="9525">
            <a:noFill/>
            <a:miter lim="800000"/>
            <a:headEnd/>
            <a:tailEnd/>
          </a:ln>
        </p:spPr>
      </p:pic>
      <p:pic>
        <p:nvPicPr>
          <p:cNvPr id="1026" name="Picture 2" descr="http://1.bp.blogspot.com/-BsMwHjX2eEw/TnfsSHRXRcI/AAAAAAAAFm8/fRM1EJyLNL8/s1600/waitomo11282.jpg"/>
          <p:cNvPicPr>
            <a:picLocks noChangeAspect="1" noChangeArrowheads="1"/>
          </p:cNvPicPr>
          <p:nvPr/>
        </p:nvPicPr>
        <p:blipFill>
          <a:blip r:embed="rId3" cstate="print"/>
          <a:srcRect r="2984" b="2694"/>
          <a:stretch>
            <a:fillRect/>
          </a:stretch>
        </p:blipFill>
        <p:spPr bwMode="auto">
          <a:xfrm>
            <a:off x="1187624" y="3789040"/>
            <a:ext cx="3816424" cy="2808312"/>
          </a:xfrm>
          <a:prstGeom prst="rect">
            <a:avLst/>
          </a:prstGeom>
          <a:noFill/>
        </p:spPr>
      </p:pic>
      <p:sp>
        <p:nvSpPr>
          <p:cNvPr id="1028" name="AutoShape 4" descr="data:image/jpg;base64,/9j/4AAQSkZJRgABAQAAAQABAAD/2wCEAAkGBhQSEBQUEhQVFBUUGBcYFxgVFxcYGBQYGBgVGBUVFRYXHCYeGB0lGhQVHy8gIycpLSwsFx8xNTAqNSYrLCkBCQoKDgwOGg8PGiwkHyQpLCksKSwsLCkpKSwsLCwsLCwsKSwpLCwsLCksKSwsLCwsKSwsLCksLCwsLCwsLCwsLP/AABEIAQcAwAMBIgACEQEDEQH/xAAbAAABBQEBAAAAAAAAAAAAAAADAAECBAUGB//EAEQQAAEDAgMEBgYIBgEDBQEAAAEAAhEDIQQSMQUiQVEGEzJhcYFUkaGxwdIUFiNClNHh8AckM1Jik3IVNENjgpKy8SX/xAAZAQADAQEBAAAAAAAAAAAAAAAAAQIDBAX/xAArEQACAgEEAAUDBAMAAAAAAAAAAQIRAxIhMUEEEyIyUWGB8BQjcaEzQsH/2gAMAwEAAhEDEQA/APEy72adyZTpUpBMgQJuYm4FuZvp48ldp1qHUua6m7rbZHtdDR/cHMIM9xEQlQN0Z6RShMkMdJMnQDJM1RKNUifD8kNpSBsUEtGjVx5Iyn/Hj/iB+aWGqNdUAqkimZktEkWJEA98KgX3KWZOzPy0hPddb/RzaNGmyqK1LrM7S1snsGJzCOImfJc8VKm6D++UIToc4KUaHxAuUJEe39+tDQaIStVMYDSawMaCHEl98zpAAabxAgnTiqqQCAaTEU8pBiRakMYBOrOC2c6pOWN1pcZIAAGpJKrkIBNEmUydFLIRqrGyscaNRtRoa5zLgObmbI0JabGDeDawkEWQ61YucSdTc/8A4mCbsZgRWhQphGY1SdEUZqdMnBTOYNQwznmGgnuGvkpV8PlFwWzzC2+iW1RhqzaxDXhpALHaOBDr+RAUOlG1/pNVzwAATZo0aLwB3XVUqOfzJeZprb5MDKmKcJipOgSPhaGdwaNXEAeJsPegjRHpMe1oqNBADozcA6JAnnATFI09t9FqmGcxry052hzS1wILXCWmyy6EB0uGYcpIn1XU6mMc8tzEmLDuE6DlxVza2zWNax1F5e0t3pgQ6TIHdEe1N10ZJtVGb3KYYHOsA0WtMx6/Bb/R/oq3EPg1Q3SN0uPHgPArnsPSJB8virWA2s+hUDmHT8z+aCcqm01B7ne9IeguFw7Ip1X1Kgg7zQGujMHxFxcW8V59isFe0D2d/wAV1NLpFUxLmtALnXiNYuYjidVh4+m5rg1wLTYEHUWIg+pVKnujl8PLJGTU3uYzmxYolHCud2QTzPAeJ0CsUqseS28FhjUbE6kwNYMAz5j3KUrOvJm0KzArYMsFyPIygOHJegY3oLVNAVg3cI4eOtu5cRjcGadQtPCPdKco0Tg8RHLw9yqCkU5ClTpkqDqsnh6DnSGgm145cZ7lAIrC+ncEtkEWMEjRwPdeEJoTBGjSq0uoiHdbn1kZckaRqXTF+SjQibzHGNY4wh4jC9W7KS0mAd1wcLiYkceY4JMckb46ozk4K0BhaRw5dmio1wgQ7eBsROgggHS+Y8hIMFgzWqtYC1mYgS4w1ve48AnRy6kBpv4K9srCMq1Qx9Tq2uMZtco5lVa+ELXRrrcaHvUn7PqNbmcx4abAlpAnWJ0TRLaa2Zc6Q7FGGrOY2o2s37r2yA4eB01WUVexFCoKbHG7XzFwdDBBGo04qiQkx47rd2FfQhjXZmnNNgbtiO0OEzZDB4JkXDMaXNzkhsjMQJIHEgSJMcJSLBorqpgDgEwbdFbSJ04oIbXZobOxFEYeoHtcahy5CCAGxmzZhF5ty0WSWzotR/R6s2i2oWbj5gi+nA8j+apMpETP70VOzOEo23Fmz0N2n9FxArffaN0ESLwDIPcSibcr1cXiHVA2S8zlaNDJ08SSfNQpdWaTXVHOdVJAgEdhrSA0E6Hdbfku06N9Im4UfYMY1+Yg5hJgNsA46b15ETAVxV7HDlyaJ60t+DlsN0ViRXa+mSzMARGmbUET90esJ6GbDPokAZeJ7y5wBPkQuz6Y7RqSPpJAeaYc06y1z2kQRqI4LjNq7QFQNbPYIAtwn803UeDGOSeV7rY7rF/xDzbOZTaGtJYG5hxIdld7CCO8FeW7Wxzaj3ObMCO12jM6xa0x6kb6PUNIFoJAdyNt4uVRnVtdVFQOnKQyDG9IImxkRNreKUnZ14McYttO2Uq5EiJ4T+i6vovi8JTpP60EvcCGm0NO7cyDzcuRqfv2qdJroLgLNIk8BMgSoi6Z1ZcfmRpssbSqS8xESYj99yqSk66nThpOZs2gX0PA9/glyzaK0qhgUZrkEBSCRsmV5R6W85oY25tY9ozrfy9SAUpTMKDNqGV0eF6Vu6nqjdsknkTADbdwHtXMsdcAm0iUfGdWHDqnOc3K2S4BpzRvAAE2BkA8e5OMmuDHJijPaSN/aWFpPpurCo0Pc61INgZcp3wRujgI81y7iruHo1KshgJyNLj3NGp9qhisE5rQ8tOV85HcCQYcPLl4IbsMS0elsDQeIMgGR8QbclvbMwmHeaecOguh0EgkASY5aLGwWAdUnKButc4yQLNEnU3sDbUqeHqEFvcT7QnF1yGWOpbOjW6SbKosrEYbOGTEPIcRYTvACfUs5oykT7PFWCK1WS1r3QMxIBMCBJtwCNtTZopMpPbUa8vbLg2Zpn+10jW/CU2u0Yxk0lGTtnp3RXD4N2zT19Sq7Jm3M5AYTmOYNbEm3evL8YGGu4UyS3XTjIRMBt97GFvaaeGnhcKkzEAvLmwOPeDpFk5STMcWKUJSbC47DgUmOa4Zs3ZAMjdacxMRck2B4GUOlXcQbkGNe+T+iMKT6jHPa0ltMAvIFmgkNBJ4XIHmq7XC3es2brii/wBc+oGtc8mBlmZtM+9XsXh6bA3q5Ly6TNwZO7DfLXvKxqNciD3x7Vv4Cs072XfaQWzzb2ZHK8K4uzlypx44PUOjDqGHwYbXp/aOEAFovLTFv/a4LyDbmLzYgvpw06iAOJtr3FdfX2y/Gupsc4U2nKc9QncAtlnWxkLjulGCbhq3VsqCrlsXN0OUrTI7Rj4RPXvz+cmJiWEAHx9/6qzsrZlTEOyUxOaJ4C2kx4+1J1UGneJJIgzImDI4cI89FPYfSGrhKmei6DoRwII0I4rHa9z1G56Hp5B7SoVGRTqH+nLQDbLckj1kqo+nZvMydQeMCw00Ovd53NqbRdWcatRozVCTIAAMWMeapjTw1/fmkzWGrTvyJ9BzYzCJEieSdrhGl7X5c7K3tLa76/V5zPVsDG2AhrdBZUmpM1g21uCdUJAFoExYTeJk6nQa6JqZEiRPdce0JmmCOPcePcmJTEXcfh2tJl4e4taZYBkl0EibRAN7agjvVSnTJNhNifUJPsCilKBVsWSwCm1wdvOLgW2sAGQdZuXO4Ds2JvD0MQ6HNl0EG2omxm5tprqq0qQqWjvnv9aLE0aOJ2XUjrIZTa8Oc0Zx90wWhskgzoHaxxVfC0C7QiQRYmNf37USrtZ76bKRgtYTlsJBdGa+pmBqqzXQdSHCZv5QIHinsZpSrc6OltuthPsqZyGHNqFj8zaoJ0kWLYgW1hZLy6q5rWhznOsALkmwgDy0QcPjHhzXCZabHkdRc2Bt7FLG47rXl5ADjc8JvyTbbM449L4+4qOOexrmtMB4AdYXAId5XEoDGH4JqVWDx5GCRIOo9S0NoV6VhRL8kNJa7QPLRnIAJtIidYAUmj2dA8S7IGhlTOHNaXZQ5oaTcsM9qLX0TYOi01A1z8rSRcAmOdtVDE41jmMaKQY9vaeHPOe3FriQD3iPBVxUIKBaXR2vTHoL9Cp0nsrtq9ZBMd5MHw3Vz2Dx5y5QJdmmw3vAcSIJtz8AlW2297GtcSQ2ONrT+ZVzZOKMHLDXaSIBi9ifWrdXsctSjD17j19uOY8Rmgth4cDxOl9bCfPulYOKqy8m5BPG60NqHKIOs+fr4rHc5Q2zfBCKVpBHmyeliIDhlacwiSLi4MtvY2jwJQU6R00Sc3TS44cO4+qU0olGJEuLdbgSdDHEamB5qWIqZspOXSLa2P3hw/IBAwYUmqIKcFBaApk6ZBIkkk6AGTpkkAJJJJAiZfYDl+/PVHw+MDWvaWNdnGpG82DMtdw09Uqu2JE2HHjA42THu0TE1Y5KlTqQZGqgUkgoK2tvSQCJkjQHmLaeSK7Fy8uc0OkzDiT4CSZNrXKqJwgHFF7FV2FzyGRJkAEw2ToByU6eKaGhpnLmJgE2LoBIuBOUDVZxTygnR0XK1UPtJ1MF1yR91pEwNNRzUsHhqTmvDi8VI+z7IbIu4OJvMCGgakgKhKlKY9O2xOs6XdkNi0DhHC9/WrFfE0zSptbTyvbmzPmc8mW7ugi44zKpg3uiPpEBtjvXBjUSRbncRbvQDSFVq5jMAWAsIFgBPiYkniUwFlJ4GVtiDeTIvygRIjxMpo0ju/VItDgKTQpdTGa4OUxIIg3iQDBIUmhI0iUkkkgmZjpk6ZACSSSQAkkkoQISUpJIASSdJAxgknSQAkkkoQAkkoTwgBgUY1wQRH/GSZYJmBED1j1IMJAJgXNnYxlOo1zqTKwEyyoXZXWi+Ug9+qjiMSHPe5tNrA8khozQyTMMkz3XmyrKQQCSuwrVZZSHj4H8x+5CrsKsUv3+ik2ig/1Nx3oeK/D1vlS+puO9DxX4et8qAzaTry51/wDI25qscW/+9/8A8iro57ND6m470PFfh63ypfU3Heh4r8PW+VU6WPfoXGPEo30lxPbdEf3H89UUJyoN9Tcd6Hivw9b5U31Nx3oWK/D1vlUKWIdpmcY1OY8dOKOzFXG+fWfVHqRpFrB/U3Heh4r8PW+VL6nY70PFfh63yozcY4/fcLg6nTlr3otPEwTvuJJ4OOg4gzCeknzPoVPqdjvQ8V+HrfKl9T8b6Hivw9X5Vq4as4kFrzmFyCSJDRLrg3sI14rSrbUJIGHzMAtGZznFx0be3cdVWgl5q6OY+p+N9DxX+ir8qX1QxvoeK/0VflXbUuvDniq5wIndlwGYAOgxzzajSx4K3gKtdgNNukgAOeXAZgZdm4gEz7Oaflmb8VXR599T8b6Hiv8ARV+VI9EMb6Hiv9FX5V6mx9RoLXPzO1J5NaDdpALouZveByQmVc262oZA4TIk3LsxI4xrwlPyiP1a+DzH6n430PFf6KvypfU/G+h4r8PW+VerUhUZDXOcQ0OEgQC2RlmTziCDx0KCXX1sdTmMgE6wJIm+hCPKH+rXweYfVDG+h4r/AEVflTfU/Heh4r/RW+VeiY7abjlmZJAOUlpiLf8ALgddAsraeKzBsOeP7gXF2UCZgjUaGDHHVJ4/qXHxF9HI/U7Heh4r8PV+VIdDsd6Hivw9b5Vp1MScxILjxALiIA0u0idCOUKricdUyguNTU3kjyuZOqjSbKdlf6nY70PFfh63ypx0PxvoeK/D1vkUaGJdxc48t429qsvxTh94xzDilRomyLOiWN9DxX4et8iMzorjfQ8V+HrfIqRr1Nc7p/5FMcU+e071n81LRtFsyYU2qIKkHKjAmHFJwTdb7kzTzTJCajl39ym9h/fvQTwVnD1gN10xeCIkHhPMaT+5AoQMgTw/dlZcyRzt3KBImQZAibRHfre8qNKpIKozaNHCNB7hHfbvm/f6ls7MDnVmMpS4uIYxuYQMzm6k6A81z1AxzPD4/Erc6G4fNjaALesmowZAcpdfSeH6LSDMMkeTo9vvezFPBO9TDGEg6bjZaCNdBfuTbKxZY7MRmiYB0J5mdVa6bbNc3H1ixjsoDHuDdGAMbmhxsez7Y4FYmHqhz25d1hdALjo2Yl0dy3+pxOO1G8zF5hDjGacwAsAbhoHATw70qrHsh2SoC4bhIIBEmddWgHhxV/GNbSq1G1HMr1BAaGdhp/zOpcIByRBm61dr06lajh6jjUc9zX5paGtbcQGACIj3KkrZFUnZy73vcIc4zGWXerjpoq9LcY4NykakGLmRBM8JGncFtDYlSocrGDQuJNgABckmwTUtkYRrYr4nK9xgdWwva2Drm0MyBI705RSFHc5jF1CXaC4giAAOXjrxngsTEPJceskcotF5Ee1dd0qwtHDVBRoltWA1xfxuDukix4HVcricRYi0jSOawmjrx2VKghpBN/AaeSAXRwzAgdrgeYHPh4J61TvNybH3oD6wi0zeVizrityjUDpgT38p+CM0E6kTwjjzlNnPEqELNnVFE3m0/v8AVDKk5h5p2sHFSbJGaFIFM1slIiFRzBqdmuMToJiYmfVMH1IYarFID6O+57bLcNHxJ56+o80LIAW5tCAY8UxJjAIjmQLzJiOUXn2wi4eo11Tf4kASQ0N4AusbDj4KOJrZnOJiSfu6HhPh5BMW9kaZUmvuhA3R6dU8CRGnBAw7XGBY+S6DoTQL9oYYBhqTVZLZLQecuGka+S5gYk8/34re6FAu2hhczXVGmszdaYLjIgTw5+ErSPJjNbHouK2CzEbbxlOrSqOmk/J1ejHdW3K5xkcOE3cQFX/h/wBGXOrs6+k8tDoIDmgtLSHAvE9nMLjXdWvs7EFvSirTyvAc0yGFvGlTOZ5N8u6DAOuXvWD0BxDaG0QHtADKr6eaJIJztAJFjcahbLuvg5Wqq/k6RnRh5xdcNpuymo6AIOVuYlpcfLTX4+h4fZQ6qm198gj9F5biNuNG0Kz2G3WO0kTBj4L06nt1goU6rjZwt48dfApZVKlROF43KWrj+uShtvYzizLTbIPAaTzK832/siqaoHUVGgGBFMiWybjmbkrrukPT0t/pGI5R8QuOxH8UsY10tqMcOTmN97YWkXOK3oyaxuTcb/4D/il0fbh61H6NScxrqcuABdeTfjeNV59Vw7xdzHjvLXD3he1/xE23iKNKkTSpuDqTnFwfEOaGlwgjSDI8PX5JiumVRxksbPkY9i5m32dibv0oxxhHuPZPmPPVMyjnBixEWg8TBJjSFp1OlIc0AsDSJ7LWmfGfcqFXbzjo1o8vyKmzVOfwR22yk2s5lCSxlg4zvkdp9wIBMwOAhUQVuU6YqU3vpicgHWNOoDrZmz38tFmY7DtY8BpkZQZ/ukT8YUPk3xPoqA3RHJmm6d97qTqi2Z2HbLgO9PWbBFosOM8ApYIb48/cU2J7Xk3/AOoVdHL2WqP/AGr9f6rPDsv/AFnxHNQxbYewQG7tP3an4qdNv8q8x/5WXn/F9gPf5JsSz7WkIjdpWPfESmQuWAqCapHNx96HKsNH29/77xf73AFVnJFilaDKHayiYbN7Rujn3rOC2S2QbZvsmnkBui/jdVFWRN0ZuZb3QpoOOw+bPlFWnIp9s7wjLHGfZK56V0PQquG4qk41epAq0vtIksGa5Hu804e4WTaJ3eOqBnSm1N7/ALZgDQ/K5xLBvSfuzvRxAhY+PL6O0KxptIezFwxgBNy57g0HyHrUem9ZrdvPLnPqAVKRdk3XmAyWsPA8AuoxzqlHaVNtCkWufjg9rK2kuwzBLiHa77zbTmbLoRySSaSOOqbSd1ry6zi5xcOTpMi/fK9C2xtMf9Fwri9znaDgBDoI/wAoFuNpPC3lvSLEv+m4jrAA/rqmYNmA7OZibxPNdvtbaGfo/hRnbULc8tykGmGvEGQLwDF7EOngnqsjy1FP6nNYraxKyK9eTPBVX4iQh/SVLnuVHGoo9g/inQpHDYd7cx/l35Q8lrQ0CkQRm+/MbouV4w+69k6bOxLtk0KterSymi45WMklzqW6eM2sSIAmV4t1izydG+JbsdoUgOagHHVMSsjoR0vQWDiXtJaA+jUbDvvTBAbyMifIrM2xQLSw8CHAd+VxCn0WqZcZRP8AlHrBCu9JsPlbTvO9VHhDgfih7pExdZP5owqjI9ntEj2EJNdZExLbtkRLWHxBa0g+qD5oOqhnZGRTwQ3x5+4qWOkPvOjddeyNVHCdsefuKWMEPNosNddAq6OXss0/+1fb/wArLz/i+wHv8vN8Qz7SiC2NyladZjutPsCgwfyzu1/Ubzy9l3lKJWjrqNnAZaPedBcQT5eVgqJ+QDJ6+1jnt3HMq6Oxw64Xtn4+KruN1JZILZN5sD9iNTH3G99ysRbjhINpjDtu4wRut0E3/dlcDPIYy3uh7iMRTIcwO62ll6wSyc/3uQXPytzoyJqgZc5z0oYbNfv6OPBLH7kLN7WdD/E+qRtaqczJysgsiOwOXFdLtN0YnZVVtCoetqNcG4ipmdUJp0WhxeJtYEXOmglcl/EZ3/8ASduCnNNm7YjsxO7bgrNasXYDZtQ0nltOsWE9YXF8ZbNnsCxgT+a6O2jk/wBYv84MTpTIx+JBAaeuqboJIbvGwJuV12Ixb37AoN6+k0MdW3GuDKjmjMcr5dvjjli+7rC4XpDUBxdchppgvcQ06tk6FdJRxbf+jsa+k2M9SHsLTULiHZczXaNnUi9hClbtmk9oxfzRyjX2TEoAckXrGzo0npGM+jf9Op9V14q/R6oeY3Yybwvo0nlwledOC7ZuLe7BBpMgUK0Bhg9jiZFoBkXkcFxLnLXLyjDw10/5E2okXKBKkFhZ1oubHcfpFLhvt963OlLdxmpd1lUzwiyxNi1ctdjoBgrY6SO3G9zj7Va9phL/ACowao017I189O5Qa+E7wYE8viUNZs7IvYBgxvjXjpb7p7wljGw9wiO6Ziw4pYM7/k7u+6UsaB1joECTaZjz4p9GXZYYf5Yif/ILR/ibzHxRKh+3o3PZo3f4NvvcPZCE138sRmH9QGOPZN9fgjAk4ijBDj9iOETDbbvLTn5qiF39yg475Nu0fDX3IaK6776Tf1oZCk0ECt9zZa4x1n8swk3GSzeBbeLCdO9c+F0FRu44mDGGpgFmWBZlnw7X2zqFUDLJ0YErW2DXDcxOYgOpEtb96HjjwKyitbo/Se8vZTflc40g0EWcesHEghsd5HnolDkeT2s0um+L6zGB+Usmm2zomwi8fG6tbEol+ziWth1LFNcKuYQ2Q3VhHeOKzulVCozFBlQ5nhok2jSRBGtlY6KiaZb1TXZ6mXM4kXDM2Ts+J146cVun+4ctfsquqMbbrnfSaudwe7MZcIhx52WvhA76A3Kxo3375LZIIMiHW89bLE2s77epu5N47vLuV+gG/QwXNeYebgjLpyNlCe7NJL0x+xkAp0MlSaVlZ00dTssg0S1rSXdVXm5Ajqnk3ju0XNytbZRJY6Wh4FOraY+4b6HQ3j3arHDlc3dGOONNhAEiFEBOAVmbBKT8rgRwK6fHEVsLI1F/zXLBq1Nn48tYWHiqi+jPJG6aM11osRrw1udFCUWuTYcpj1z7yhAqWbpgsF2/J3GPuuUcX/UdpqdNPJPg2y8cbH3FQxB3naanTTyT6I7LYb/LTA/qC/HQ8OSM9pOJogibURlHg215+KzMxiJtylaTmfzFIFuX+nYXPDw/fFVdkVX9lKmB1gzWE3tNp5DVCeL2RKRioIE30v8AC6G83KksYLeqyKb+0z7ClpJDxDO1uiJ1vbvKwQVq4rGANIbmh1Omw5v+DZgBxtIt3RYaKokTV0ZZV3BuilW3gLMIB7R3x2DwIVKVaws9XV0jK2Z17YjLce4/FSi5cBsTmLmOqAiRrF3d8nXxWh0ewwdlJAaBW7ZP/puIbYd06+XEZRgZCHyeNnW9fwV7ZDoaHBgc7rmgEnhkfukRpxmeGh4XH3GMl6GUdpACs8NMjMYPn3q5ScDhYzuBz6fd9az9oOJqvJgHMdNPJXqbz9EO8Iz6cfWhPdjl7Y/YyyEwKRKRWZsXKGILWnK5zSQRukixEEW4EGIQAUmv3YhQa5MSDB6I1/FV86XWJDos5kfBnfCpCorGDq7wTXINbBscwazeTIjTSDKpPKu48CJzDNmMi9hAg8uaoEofI4PYfBN3+PZfpr2Hd4sq0qzgakONyN143TBu1wjUWvf3HRVkMnsQVyrjAKjXMHZAA1FwInWx81TSSsKCU3S8GYvrMR58FF4ueKehGYTJE8P1TVQJMT5/ogBgtPaj7RnDv6dojSmAdBFtJ4631WWrAb9kdO0OU6H2JpiYFWMM0ZKm6TAFx93eFzY+Go+CrKxhyMlSZ0ERp2h2r/mhDZIPBygNv4zPlwV/ZD3NEiBFVkuNyCW1IAHLVZxe6GzpwsPgjYKqwGHSDnBzchBnv4qk6ZnJXFoHtT+s+8310R6Tj9GNmxm14qvtFzTVcWmROqK11P6Od49ZOnCEdsK9MfsUiUyRKSg1DMJymEJSpjvUUAKU8pkkDHRsO6HBBRKHaCALmNfuxHHWe7TL8VRKvYrNk13cwtI1jWNVSCchQ4JYV8E7xbuuFjrIiEBIpkgJKKeUyAJ0gZEapngyeaTBcTomd3IAZWAfszu/eG9fl2eSrwjkxS7WruzJtA1I042PcUCYEo+GdDKm84S0WGjt4WdcW46HTzAEeg6G1LkS0WjtbwseWkpgyNMacVGd7Tik2LJiL2QBLEPlxtHcEMIlaZvqhpDQikEkkAFpkQbIZU6TrKBN0AJOmSlAx0SmboSm0oGW8TGU8+FvjwVVqs1XbpsOF728FVCGKIMppSSQISRSSQBKnqExN06SAIpJ0kAMj0HQ194kC0a7wtpb2JJIEwbDdI6pJJjHqgTZQKSSQIcpikkgCTO5RKdJACSSSQMScapJIGXMpLTHAXuqwSSQxI//2Q=="/>
          <p:cNvSpPr>
            <a:spLocks noChangeAspect="1" noChangeArrowheads="1"/>
          </p:cNvSpPr>
          <p:nvPr/>
        </p:nvSpPr>
        <p:spPr bwMode="auto">
          <a:xfrm>
            <a:off x="63500" y="-774700"/>
            <a:ext cx="1171575" cy="1600200"/>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030" name="AutoShape 6" descr="data:image/jpg;base64,/9j/4AAQSkZJRgABAQAAAQABAAD/2wCEAAkGBhQSEBQUEhQVFBUUGBcYFxgVFxcYGBQYGBgVGBUVFRYXHCYeGB0lGhQVHy8gIycpLSwsFx8xNTAqNSYrLCkBCQoKDgwOGg8PGiwkHyQpLCksKSwsLCkpKSwsLCwsLCwsKSwpLCwsLCksKSwsLCwsKSwsLCksLCwsLCwsLCwsLP/AABEIAQcAwAMBIgACEQEDEQH/xAAbAAABBQEBAAAAAAAAAAAAAAADAAECBAUGB//EAEQQAAEDAgMEBgYIBgEDBQEAAAEAAhEDIQQSMQUiQVEGEzJhcYFUkaGxwdIUFiNClNHh8AckM1Jik3IVNENjgpKy8SX/xAAZAQADAQEBAAAAAAAAAAAAAAAAAQIDBAX/xAArEQACAgEEAAUDBAMAAAAAAAAAAQIRAxIhMUEEEyIyUWGB8BQjcaEzQsH/2gAMAwEAAhEDEQA/APEy72adyZTpUpBMgQJuYm4FuZvp48ldp1qHUua6m7rbZHtdDR/cHMIM9xEQlQN0Z6RShMkMdJMnQDJM1RKNUifD8kNpSBsUEtGjVx5Iyn/Hj/iB+aWGqNdUAqkimZktEkWJEA98KgX3KWZOzPy0hPddb/RzaNGmyqK1LrM7S1snsGJzCOImfJc8VKm6D++UIToc4KUaHxAuUJEe39+tDQaIStVMYDSawMaCHEl98zpAAabxAgnTiqqQCAaTEU8pBiRakMYBOrOC2c6pOWN1pcZIAAGpJKrkIBNEmUydFLIRqrGyscaNRtRoa5zLgObmbI0JabGDeDawkEWQ61YucSdTc/8A4mCbsZgRWhQphGY1SdEUZqdMnBTOYNQwznmGgnuGvkpV8PlFwWzzC2+iW1RhqzaxDXhpALHaOBDr+RAUOlG1/pNVzwAATZo0aLwB3XVUqOfzJeZprb5MDKmKcJipOgSPhaGdwaNXEAeJsPegjRHpMe1oqNBADozcA6JAnnATFI09t9FqmGcxry052hzS1wILXCWmyy6EB0uGYcpIn1XU6mMc8tzEmLDuE6DlxVza2zWNax1F5e0t3pgQ6TIHdEe1N10ZJtVGb3KYYHOsA0WtMx6/Bb/R/oq3EPg1Q3SN0uPHgPArnsPSJB8virWA2s+hUDmHT8z+aCcqm01B7ne9IeguFw7Ip1X1Kgg7zQGujMHxFxcW8V59isFe0D2d/wAV1NLpFUxLmtALnXiNYuYjidVh4+m5rg1wLTYEHUWIg+pVKnujl8PLJGTU3uYzmxYolHCud2QTzPAeJ0CsUqseS28FhjUbE6kwNYMAz5j3KUrOvJm0KzArYMsFyPIygOHJegY3oLVNAVg3cI4eOtu5cRjcGadQtPCPdKco0Tg8RHLw9yqCkU5ClTpkqDqsnh6DnSGgm145cZ7lAIrC+ncEtkEWMEjRwPdeEJoTBGjSq0uoiHdbn1kZckaRqXTF+SjQibzHGNY4wh4jC9W7KS0mAd1wcLiYkceY4JMckb46ozk4K0BhaRw5dmio1wgQ7eBsROgggHS+Y8hIMFgzWqtYC1mYgS4w1ve48AnRy6kBpv4K9srCMq1Qx9Tq2uMZtco5lVa+ELXRrrcaHvUn7PqNbmcx4abAlpAnWJ0TRLaa2Zc6Q7FGGrOY2o2s37r2yA4eB01WUVexFCoKbHG7XzFwdDBBGo04qiQkx47rd2FfQhjXZmnNNgbtiO0OEzZDB4JkXDMaXNzkhsjMQJIHEgSJMcJSLBorqpgDgEwbdFbSJ04oIbXZobOxFEYeoHtcahy5CCAGxmzZhF5ty0WSWzotR/R6s2i2oWbj5gi+nA8j+apMpETP70VOzOEo23Fmz0N2n9FxArffaN0ESLwDIPcSibcr1cXiHVA2S8zlaNDJ08SSfNQpdWaTXVHOdVJAgEdhrSA0E6Hdbfku06N9Im4UfYMY1+Yg5hJgNsA46b15ETAVxV7HDlyaJ60t+DlsN0ViRXa+mSzMARGmbUET90esJ6GbDPokAZeJ7y5wBPkQuz6Y7RqSPpJAeaYc06y1z2kQRqI4LjNq7QFQNbPYIAtwn803UeDGOSeV7rY7rF/xDzbOZTaGtJYG5hxIdld7CCO8FeW7Wxzaj3ObMCO12jM6xa0x6kb6PUNIFoJAdyNt4uVRnVtdVFQOnKQyDG9IImxkRNreKUnZ14McYttO2Uq5EiJ4T+i6vovi8JTpP60EvcCGm0NO7cyDzcuRqfv2qdJroLgLNIk8BMgSoi6Z1ZcfmRpssbSqS8xESYj99yqSk66nThpOZs2gX0PA9/glyzaK0qhgUZrkEBSCRsmV5R6W85oY25tY9ozrfy9SAUpTMKDNqGV0eF6Vu6nqjdsknkTADbdwHtXMsdcAm0iUfGdWHDqnOc3K2S4BpzRvAAE2BkA8e5OMmuDHJijPaSN/aWFpPpurCo0Pc61INgZcp3wRujgI81y7iruHo1KshgJyNLj3NGp9qhisE5rQ8tOV85HcCQYcPLl4IbsMS0elsDQeIMgGR8QbclvbMwmHeaecOguh0EgkASY5aLGwWAdUnKButc4yQLNEnU3sDbUqeHqEFvcT7QnF1yGWOpbOjW6SbKosrEYbOGTEPIcRYTvACfUs5oykT7PFWCK1WS1r3QMxIBMCBJtwCNtTZopMpPbUa8vbLg2Zpn+10jW/CU2u0Yxk0lGTtnp3RXD4N2zT19Sq7Jm3M5AYTmOYNbEm3evL8YGGu4UyS3XTjIRMBt97GFvaaeGnhcKkzEAvLmwOPeDpFk5STMcWKUJSbC47DgUmOa4Zs3ZAMjdacxMRck2B4GUOlXcQbkGNe+T+iMKT6jHPa0ltMAvIFmgkNBJ4XIHmq7XC3es2brii/wBc+oGtc8mBlmZtM+9XsXh6bA3q5Ly6TNwZO7DfLXvKxqNciD3x7Vv4Cs072XfaQWzzb2ZHK8K4uzlypx44PUOjDqGHwYbXp/aOEAFovLTFv/a4LyDbmLzYgvpw06iAOJtr3FdfX2y/Gupsc4U2nKc9QncAtlnWxkLjulGCbhq3VsqCrlsXN0OUrTI7Rj4RPXvz+cmJiWEAHx9/6qzsrZlTEOyUxOaJ4C2kx4+1J1UGneJJIgzImDI4cI89FPYfSGrhKmei6DoRwII0I4rHa9z1G56Hp5B7SoVGRTqH+nLQDbLckj1kqo+nZvMydQeMCw00Ovd53NqbRdWcatRozVCTIAAMWMeapjTw1/fmkzWGrTvyJ9BzYzCJEieSdrhGl7X5c7K3tLa76/V5zPVsDG2AhrdBZUmpM1g21uCdUJAFoExYTeJk6nQa6JqZEiRPdce0JmmCOPcePcmJTEXcfh2tJl4e4taZYBkl0EibRAN7agjvVSnTJNhNifUJPsCilKBVsWSwCm1wdvOLgW2sAGQdZuXO4Ds2JvD0MQ6HNl0EG2omxm5tprqq0qQqWjvnv9aLE0aOJ2XUjrIZTa8Oc0Zx90wWhskgzoHaxxVfC0C7QiQRYmNf37USrtZ76bKRgtYTlsJBdGa+pmBqqzXQdSHCZv5QIHinsZpSrc6OltuthPsqZyGHNqFj8zaoJ0kWLYgW1hZLy6q5rWhznOsALkmwgDy0QcPjHhzXCZabHkdRc2Bt7FLG47rXl5ADjc8JvyTbbM449L4+4qOOexrmtMB4AdYXAId5XEoDGH4JqVWDx5GCRIOo9S0NoV6VhRL8kNJa7QPLRnIAJtIidYAUmj2dA8S7IGhlTOHNaXZQ5oaTcsM9qLX0TYOi01A1z8rSRcAmOdtVDE41jmMaKQY9vaeHPOe3FriQD3iPBVxUIKBaXR2vTHoL9Cp0nsrtq9ZBMd5MHw3Vz2Dx5y5QJdmmw3vAcSIJtz8AlW2297GtcSQ2ONrT+ZVzZOKMHLDXaSIBi9ifWrdXsctSjD17j19uOY8Rmgth4cDxOl9bCfPulYOKqy8m5BPG60NqHKIOs+fr4rHc5Q2zfBCKVpBHmyeliIDhlacwiSLi4MtvY2jwJQU6R00Sc3TS44cO4+qU0olGJEuLdbgSdDHEamB5qWIqZspOXSLa2P3hw/IBAwYUmqIKcFBaApk6ZBIkkk6AGTpkkAJJJJAiZfYDl+/PVHw+MDWvaWNdnGpG82DMtdw09Uqu2JE2HHjA42THu0TE1Y5KlTqQZGqgUkgoK2tvSQCJkjQHmLaeSK7Fy8uc0OkzDiT4CSZNrXKqJwgHFF7FV2FzyGRJkAEw2ToByU6eKaGhpnLmJgE2LoBIuBOUDVZxTygnR0XK1UPtJ1MF1yR91pEwNNRzUsHhqTmvDi8VI+z7IbIu4OJvMCGgakgKhKlKY9O2xOs6XdkNi0DhHC9/WrFfE0zSptbTyvbmzPmc8mW7ugi44zKpg3uiPpEBtjvXBjUSRbncRbvQDSFVq5jMAWAsIFgBPiYkniUwFlJ4GVtiDeTIvygRIjxMpo0ju/VItDgKTQpdTGa4OUxIIg3iQDBIUmhI0iUkkkgmZjpk6ZACSSSQAkkkoQISUpJIASSdJAxgknSQAkkkoQAkkoTwgBgUY1wQRH/GSZYJmBED1j1IMJAJgXNnYxlOo1zqTKwEyyoXZXWi+Ug9+qjiMSHPe5tNrA8khozQyTMMkz3XmyrKQQCSuwrVZZSHj4H8x+5CrsKsUv3+ik2ig/1Nx3oeK/D1vlS+puO9DxX4et8qAzaTry51/wDI25qscW/+9/8A8iro57ND6m470PFfh63ypfU3Heh4r8PW+VU6WPfoXGPEo30lxPbdEf3H89UUJyoN9Tcd6Hivw9b5U31Nx3oWK/D1vlUKWIdpmcY1OY8dOKOzFXG+fWfVHqRpFrB/U3Heh4r8PW+VL6nY70PFfh63yozcY4/fcLg6nTlr3otPEwTvuJJ4OOg4gzCeknzPoVPqdjvQ8V+HrfKl9T8b6Hivw9X5Vq4as4kFrzmFyCSJDRLrg3sI14rSrbUJIGHzMAtGZznFx0be3cdVWgl5q6OY+p+N9DxX+ir8qX1QxvoeK/0VflXbUuvDniq5wIndlwGYAOgxzzajSx4K3gKtdgNNukgAOeXAZgZdm4gEz7Oaflmb8VXR599T8b6Hiv8ARV+VI9EMb6Hiv9FX5V6mx9RoLXPzO1J5NaDdpALouZveByQmVc262oZA4TIk3LsxI4xrwlPyiP1a+DzH6n430PFf6KvypfU/G+h4r8PW+VerUhUZDXOcQ0OEgQC2RlmTziCDx0KCXX1sdTmMgE6wJIm+hCPKH+rXweYfVDG+h4r/AEVflTfU/Heh4r/RW+VeiY7abjlmZJAOUlpiLf8ALgddAsraeKzBsOeP7gXF2UCZgjUaGDHHVJ4/qXHxF9HI/U7Heh4r8PV+VIdDsd6Hivw9b5Vp1MScxILjxALiIA0u0idCOUKricdUyguNTU3kjyuZOqjSbKdlf6nY70PFfh63ypx0PxvoeK/D1vkUaGJdxc48t429qsvxTh94xzDilRomyLOiWN9DxX4et8iMzorjfQ8V+HrfIqRr1Nc7p/5FMcU+e071n81LRtFsyYU2qIKkHKjAmHFJwTdb7kzTzTJCajl39ym9h/fvQTwVnD1gN10xeCIkHhPMaT+5AoQMgTw/dlZcyRzt3KBImQZAibRHfre8qNKpIKozaNHCNB7hHfbvm/f6ls7MDnVmMpS4uIYxuYQMzm6k6A81z1AxzPD4/Erc6G4fNjaALesmowZAcpdfSeH6LSDMMkeTo9vvezFPBO9TDGEg6bjZaCNdBfuTbKxZY7MRmiYB0J5mdVa6bbNc3H1ixjsoDHuDdGAMbmhxsez7Y4FYmHqhz25d1hdALjo2Yl0dy3+pxOO1G8zF5hDjGacwAsAbhoHATw70qrHsh2SoC4bhIIBEmddWgHhxV/GNbSq1G1HMr1BAaGdhp/zOpcIByRBm61dr06lajh6jjUc9zX5paGtbcQGACIj3KkrZFUnZy73vcIc4zGWXerjpoq9LcY4NykakGLmRBM8JGncFtDYlSocrGDQuJNgABckmwTUtkYRrYr4nK9xgdWwva2Drm0MyBI705RSFHc5jF1CXaC4giAAOXjrxngsTEPJceskcotF5Ee1dd0qwtHDVBRoltWA1xfxuDukix4HVcricRYi0jSOawmjrx2VKghpBN/AaeSAXRwzAgdrgeYHPh4J61TvNybH3oD6wi0zeVizrityjUDpgT38p+CM0E6kTwjjzlNnPEqELNnVFE3m0/v8AVDKk5h5p2sHFSbJGaFIFM1slIiFRzBqdmuMToJiYmfVMH1IYarFID6O+57bLcNHxJ56+o80LIAW5tCAY8UxJjAIjmQLzJiOUXn2wi4eo11Tf4kASQ0N4AusbDj4KOJrZnOJiSfu6HhPh5BMW9kaZUmvuhA3R6dU8CRGnBAw7XGBY+S6DoTQL9oYYBhqTVZLZLQecuGka+S5gYk8/34re6FAu2hhczXVGmszdaYLjIgTw5+ErSPJjNbHouK2CzEbbxlOrSqOmk/J1ejHdW3K5xkcOE3cQFX/h/wBGXOrs6+k8tDoIDmgtLSHAvE9nMLjXdWvs7EFvSirTyvAc0yGFvGlTOZ5N8u6DAOuXvWD0BxDaG0QHtADKr6eaJIJztAJFjcahbLuvg5Wqq/k6RnRh5xdcNpuymo6AIOVuYlpcfLTX4+h4fZQ6qm198gj9F5biNuNG0Kz2G3WO0kTBj4L06nt1goU6rjZwt48dfApZVKlROF43KWrj+uShtvYzizLTbIPAaTzK832/siqaoHUVGgGBFMiWybjmbkrrukPT0t/pGI5R8QuOxH8UsY10tqMcOTmN97YWkXOK3oyaxuTcb/4D/il0fbh61H6NScxrqcuABdeTfjeNV59Vw7xdzHjvLXD3he1/xE23iKNKkTSpuDqTnFwfEOaGlwgjSDI8PX5JiumVRxksbPkY9i5m32dibv0oxxhHuPZPmPPVMyjnBixEWg8TBJjSFp1OlIc0AsDSJ7LWmfGfcqFXbzjo1o8vyKmzVOfwR22yk2s5lCSxlg4zvkdp9wIBMwOAhUQVuU6YqU3vpicgHWNOoDrZmz38tFmY7DtY8BpkZQZ/ukT8YUPk3xPoqA3RHJmm6d97qTqi2Z2HbLgO9PWbBFosOM8ApYIb48/cU2J7Xk3/AOoVdHL2WqP/AGr9f6rPDsv/AFnxHNQxbYewQG7tP3an4qdNv8q8x/5WXn/F9gPf5JsSz7WkIjdpWPfESmQuWAqCapHNx96HKsNH29/77xf73AFVnJFilaDKHayiYbN7Rujn3rOC2S2QbZvsmnkBui/jdVFWRN0ZuZb3QpoOOw+bPlFWnIp9s7wjLHGfZK56V0PQquG4qk41epAq0vtIksGa5Hu804e4WTaJ3eOqBnSm1N7/ALZgDQ/K5xLBvSfuzvRxAhY+PL6O0KxptIezFwxgBNy57g0HyHrUem9ZrdvPLnPqAVKRdk3XmAyWsPA8AuoxzqlHaVNtCkWufjg9rK2kuwzBLiHa77zbTmbLoRySSaSOOqbSd1ry6zi5xcOTpMi/fK9C2xtMf9Fwri9znaDgBDoI/wAoFuNpPC3lvSLEv+m4jrAA/rqmYNmA7OZibxPNdvtbaGfo/hRnbULc8tykGmGvEGQLwDF7EOngnqsjy1FP6nNYraxKyK9eTPBVX4iQh/SVLnuVHGoo9g/inQpHDYd7cx/l35Q8lrQ0CkQRm+/MbouV4w+69k6bOxLtk0KterSymi45WMklzqW6eM2sSIAmV4t1izydG+JbsdoUgOagHHVMSsjoR0vQWDiXtJaA+jUbDvvTBAbyMifIrM2xQLSw8CHAd+VxCn0WqZcZRP8AlHrBCu9JsPlbTvO9VHhDgfih7pExdZP5owqjI9ntEj2EJNdZExLbtkRLWHxBa0g+qD5oOqhnZGRTwQ3x5+4qWOkPvOjddeyNVHCdsefuKWMEPNosNddAq6OXss0/+1fb/wArLz/i+wHv8vN8Qz7SiC2NyladZjutPsCgwfyzu1/Ubzy9l3lKJWjrqNnAZaPedBcQT5eVgqJ+QDJ6+1jnt3HMq6Oxw64Xtn4+KruN1JZILZN5sD9iNTH3G99ysRbjhINpjDtu4wRut0E3/dlcDPIYy3uh7iMRTIcwO62ll6wSyc/3uQXPytzoyJqgZc5z0oYbNfv6OPBLH7kLN7WdD/E+qRtaqczJysgsiOwOXFdLtN0YnZVVtCoetqNcG4ipmdUJp0WhxeJtYEXOmglcl/EZ3/8ASduCnNNm7YjsxO7bgrNasXYDZtQ0nltOsWE9YXF8ZbNnsCxgT+a6O2jk/wBYv84MTpTIx+JBAaeuqboJIbvGwJuV12Ixb37AoN6+k0MdW3GuDKjmjMcr5dvjjli+7rC4XpDUBxdchppgvcQ06tk6FdJRxbf+jsa+k2M9SHsLTULiHZczXaNnUi9hClbtmk9oxfzRyjX2TEoAckXrGzo0npGM+jf9Op9V14q/R6oeY3Yybwvo0nlwledOC7ZuLe7BBpMgUK0Bhg9jiZFoBkXkcFxLnLXLyjDw10/5E2okXKBKkFhZ1oubHcfpFLhvt963OlLdxmpd1lUzwiyxNi1ctdjoBgrY6SO3G9zj7Va9phL/ACowao017I189O5Qa+E7wYE8viUNZs7IvYBgxvjXjpb7p7wljGw9wiO6Ziw4pYM7/k7u+6UsaB1joECTaZjz4p9GXZYYf5Yif/ILR/ibzHxRKh+3o3PZo3f4NvvcPZCE138sRmH9QGOPZN9fgjAk4ijBDj9iOETDbbvLTn5qiF39yg475Nu0fDX3IaK6776Tf1oZCk0ECt9zZa4x1n8swk3GSzeBbeLCdO9c+F0FRu44mDGGpgFmWBZlnw7X2zqFUDLJ0YErW2DXDcxOYgOpEtb96HjjwKyitbo/Se8vZTflc40g0EWcesHEghsd5HnolDkeT2s0um+L6zGB+Usmm2zomwi8fG6tbEol+ziWth1LFNcKuYQ2Q3VhHeOKzulVCozFBlQ5nhok2jSRBGtlY6KiaZb1TXZ6mXM4kXDM2Ts+J146cVun+4ctfsquqMbbrnfSaudwe7MZcIhx52WvhA76A3Kxo3375LZIIMiHW89bLE2s77epu5N47vLuV+gG/QwXNeYebgjLpyNlCe7NJL0x+xkAp0MlSaVlZ00dTssg0S1rSXdVXm5Ajqnk3ju0XNytbZRJY6Wh4FOraY+4b6HQ3j3arHDlc3dGOONNhAEiFEBOAVmbBKT8rgRwK6fHEVsLI1F/zXLBq1Nn48tYWHiqi+jPJG6aM11osRrw1udFCUWuTYcpj1z7yhAqWbpgsF2/J3GPuuUcX/UdpqdNPJPg2y8cbH3FQxB3naanTTyT6I7LYb/LTA/qC/HQ8OSM9pOJogibURlHg215+KzMxiJtylaTmfzFIFuX+nYXPDw/fFVdkVX9lKmB1gzWE3tNp5DVCeL2RKRioIE30v8AC6G83KksYLeqyKb+0z7ClpJDxDO1uiJ1vbvKwQVq4rGANIbmh1Omw5v+DZgBxtIt3RYaKokTV0ZZV3BuilW3gLMIB7R3x2DwIVKVaws9XV0jK2Z17YjLce4/FSi5cBsTmLmOqAiRrF3d8nXxWh0ewwdlJAaBW7ZP/puIbYd06+XEZRgZCHyeNnW9fwV7ZDoaHBgc7rmgEnhkfukRpxmeGh4XH3GMl6GUdpACs8NMjMYPn3q5ScDhYzuBz6fd9az9oOJqvJgHMdNPJXqbz9EO8Iz6cfWhPdjl7Y/YyyEwKRKRWZsXKGILWnK5zSQRukixEEW4EGIQAUmv3YhQa5MSDB6I1/FV86XWJDos5kfBnfCpCorGDq7wTXINbBscwazeTIjTSDKpPKu48CJzDNmMi9hAg8uaoEofI4PYfBN3+PZfpr2Hd4sq0qzgakONyN143TBu1wjUWvf3HRVkMnsQVyrjAKjXMHZAA1FwInWx81TSSsKCU3S8GYvrMR58FF4ueKehGYTJE8P1TVQJMT5/ogBgtPaj7RnDv6dojSmAdBFtJ4631WWrAb9kdO0OU6H2JpiYFWMM0ZKm6TAFx93eFzY+Go+CrKxhyMlSZ0ERp2h2r/mhDZIPBygNv4zPlwV/ZD3NEiBFVkuNyCW1IAHLVZxe6GzpwsPgjYKqwGHSDnBzchBnv4qk6ZnJXFoHtT+s+8310R6Tj9GNmxm14qvtFzTVcWmROqK11P6Od49ZOnCEdsK9MfsUiUyRKSg1DMJymEJSpjvUUAKU8pkkDHRsO6HBBRKHaCALmNfuxHHWe7TL8VRKvYrNk13cwtI1jWNVSCchQ4JYV8E7xbuuFjrIiEBIpkgJKKeUyAJ0gZEapngyeaTBcTomd3IAZWAfszu/eG9fl2eSrwjkxS7WruzJtA1I042PcUCYEo+GdDKm84S0WGjt4WdcW46HTzAEeg6G1LkS0WjtbwseWkpgyNMacVGd7Tik2LJiL2QBLEPlxtHcEMIlaZvqhpDQikEkkAFpkQbIZU6TrKBN0AJOmSlAx0SmboSm0oGW8TGU8+FvjwVVqs1XbpsOF728FVCGKIMppSSQISRSSQBKnqExN06SAIpJ0kAMj0HQ194kC0a7wtpb2JJIEwbDdI6pJJjHqgTZQKSSQIcpikkgCTO5RKdJACSSSQMScapJIGXMpLTHAXuqwSSQxI//2Q=="/>
          <p:cNvSpPr>
            <a:spLocks noChangeAspect="1" noChangeArrowheads="1"/>
          </p:cNvSpPr>
          <p:nvPr/>
        </p:nvSpPr>
        <p:spPr bwMode="auto">
          <a:xfrm>
            <a:off x="63500" y="-774700"/>
            <a:ext cx="1171575" cy="1600200"/>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032" name="Picture 8" descr="http://www.wayfaring.info/wp-content/uploads/2009/08/a174_glow1.jpg"/>
          <p:cNvPicPr>
            <a:picLocks noChangeAspect="1" noChangeArrowheads="1"/>
          </p:cNvPicPr>
          <p:nvPr/>
        </p:nvPicPr>
        <p:blipFill>
          <a:blip r:embed="rId4" cstate="print"/>
          <a:srcRect t="46097"/>
          <a:stretch>
            <a:fillRect/>
          </a:stretch>
        </p:blipFill>
        <p:spPr bwMode="auto">
          <a:xfrm>
            <a:off x="5220072" y="1844824"/>
            <a:ext cx="3419475" cy="2526060"/>
          </a:xfrm>
          <a:prstGeom prst="rect">
            <a:avLst/>
          </a:prstGeom>
          <a:noFill/>
        </p:spPr>
      </p:pic>
    </p:spTree>
  </p:cSld>
  <p:clrMapOvr>
    <a:masterClrMapping/>
  </p:clrMapOvr>
  <p:transition>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Ruakuri Cave</a:t>
            </a:r>
            <a:endParaRPr lang="en-NZ" dirty="0"/>
          </a:p>
        </p:txBody>
      </p:sp>
      <p:sp>
        <p:nvSpPr>
          <p:cNvPr id="3" name="Content Placeholder 2"/>
          <p:cNvSpPr>
            <a:spLocks noGrp="1"/>
          </p:cNvSpPr>
          <p:nvPr>
            <p:ph idx="1"/>
          </p:nvPr>
        </p:nvSpPr>
        <p:spPr/>
        <p:txBody>
          <a:bodyPr>
            <a:normAutofit fontScale="85000" lnSpcReduction="10000"/>
          </a:bodyPr>
          <a:lstStyle/>
          <a:p>
            <a:pPr>
              <a:buNone/>
            </a:pPr>
            <a:r>
              <a:rPr lang="en-NZ" dirty="0" smtClean="0"/>
              <a:t>     </a:t>
            </a:r>
            <a:r>
              <a:rPr lang="en-NZ" dirty="0" smtClean="0">
                <a:latin typeface="Comic Sans MS" pitchFamily="66" charset="0"/>
              </a:rPr>
              <a:t>Tane Tinorau the Chief of Kawhia, had crossed the country with a war party to attack the Ngati Hau Tribe and win land in the Waitomo area. A hunter was sent to spear birds for food and he discovered the entrance to the cave which was occupied by a number of wild dogs. The wild dogs attacked the hunter who dropped his kill and fled. Later, traps were set by the war party to capture the dogs and they were killed and eaten. Tane Tinorau took his people to live near the cave. The cave entrance was used by Maori as a spiritual burial ground.</a:t>
            </a:r>
          </a:p>
          <a:p>
            <a:endParaRPr lang="en-NZ" dirty="0"/>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Pictures of the Ruakuri Cave</a:t>
            </a:r>
            <a:endParaRPr lang="en-NZ" dirty="0"/>
          </a:p>
        </p:txBody>
      </p:sp>
      <p:sp>
        <p:nvSpPr>
          <p:cNvPr id="3" name="Content Placeholder 2"/>
          <p:cNvSpPr>
            <a:spLocks noGrp="1"/>
          </p:cNvSpPr>
          <p:nvPr>
            <p:ph idx="1"/>
          </p:nvPr>
        </p:nvSpPr>
        <p:spPr/>
        <p:txBody>
          <a:bodyPr/>
          <a:lstStyle/>
          <a:p>
            <a:pPr>
              <a:buNone/>
            </a:pPr>
            <a:r>
              <a:rPr lang="en-NZ" dirty="0" smtClean="0"/>
              <a:t> </a:t>
            </a:r>
            <a:endParaRPr lang="en-NZ" dirty="0"/>
          </a:p>
        </p:txBody>
      </p:sp>
      <p:pic>
        <p:nvPicPr>
          <p:cNvPr id="4" name="Picture 3" descr="portrait-ruakuri.jpg"/>
          <p:cNvPicPr>
            <a:picLocks noChangeAspect="1"/>
          </p:cNvPicPr>
          <p:nvPr/>
        </p:nvPicPr>
        <p:blipFill>
          <a:blip r:embed="rId2" cstate="print"/>
          <a:stretch>
            <a:fillRect/>
          </a:stretch>
        </p:blipFill>
        <p:spPr>
          <a:xfrm>
            <a:off x="179512" y="1700808"/>
            <a:ext cx="2028747" cy="2592288"/>
          </a:xfrm>
          <a:prstGeom prst="rect">
            <a:avLst/>
          </a:prstGeom>
        </p:spPr>
      </p:pic>
      <p:pic>
        <p:nvPicPr>
          <p:cNvPr id="5" name="Picture 4" descr="2423208566_930e8b8019_thumb.jpg"/>
          <p:cNvPicPr>
            <a:picLocks noChangeAspect="1"/>
          </p:cNvPicPr>
          <p:nvPr/>
        </p:nvPicPr>
        <p:blipFill>
          <a:blip r:embed="rId3" cstate="print"/>
          <a:stretch>
            <a:fillRect/>
          </a:stretch>
        </p:blipFill>
        <p:spPr>
          <a:xfrm>
            <a:off x="2483768" y="2852936"/>
            <a:ext cx="3705604" cy="2780928"/>
          </a:xfrm>
          <a:prstGeom prst="rect">
            <a:avLst/>
          </a:prstGeom>
        </p:spPr>
      </p:pic>
      <p:pic>
        <p:nvPicPr>
          <p:cNvPr id="6" name="Picture 5" descr="spiral-entrance.jpg"/>
          <p:cNvPicPr>
            <a:picLocks noChangeAspect="1"/>
          </p:cNvPicPr>
          <p:nvPr/>
        </p:nvPicPr>
        <p:blipFill>
          <a:blip r:embed="rId4" cstate="print"/>
          <a:stretch>
            <a:fillRect/>
          </a:stretch>
        </p:blipFill>
        <p:spPr>
          <a:xfrm>
            <a:off x="6372200" y="2636912"/>
            <a:ext cx="2541090" cy="3998218"/>
          </a:xfrm>
          <a:prstGeom prst="rect">
            <a:avLst/>
          </a:prstGeom>
        </p:spPr>
      </p:pic>
    </p:spTree>
  </p:cSld>
  <p:clrMapOvr>
    <a:masterClrMapping/>
  </p:clrMapOvr>
  <p:transition>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Aranui Cave</a:t>
            </a:r>
            <a:endParaRPr lang="en-NZ" dirty="0"/>
          </a:p>
        </p:txBody>
      </p:sp>
      <p:sp>
        <p:nvSpPr>
          <p:cNvPr id="3" name="Content Placeholder 2"/>
          <p:cNvSpPr>
            <a:spLocks noGrp="1"/>
          </p:cNvSpPr>
          <p:nvPr>
            <p:ph idx="1"/>
          </p:nvPr>
        </p:nvSpPr>
        <p:spPr/>
        <p:txBody>
          <a:bodyPr>
            <a:normAutofit fontScale="85000" lnSpcReduction="10000"/>
          </a:bodyPr>
          <a:lstStyle/>
          <a:p>
            <a:pPr>
              <a:buNone/>
            </a:pPr>
            <a:r>
              <a:rPr lang="en-NZ" dirty="0" smtClean="0">
                <a:latin typeface="Comic Sans MS" pitchFamily="66" charset="0"/>
              </a:rPr>
              <a:t>     In November 1910, a young Maori, Ruruku Aranui was chasing wild pigs that had ran into a local reserve. His dog chased a pig down a steep hill and the pig suddenly disappeared and so did the dog. The dogs barking led Ruruku to a small entrance into the side of the hill. He then crawled inside and with a match found them both in a high chamber that continued into the darkness. Ruruku Aranui went to Waitomo and told the manager in charge of the caves. They both then re-entered the caves exploring it further.</a:t>
            </a:r>
          </a:p>
          <a:p>
            <a:endParaRPr lang="en-NZ" dirty="0"/>
          </a:p>
        </p:txBody>
      </p:sp>
    </p:spTree>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Pictures of the Aranui Cave</a:t>
            </a:r>
            <a:endParaRPr lang="en-NZ" dirty="0"/>
          </a:p>
        </p:txBody>
      </p:sp>
      <p:pic>
        <p:nvPicPr>
          <p:cNvPr id="4" name="il_fi" descr="http://t1.gstatic.com/images?q=tbn:ANd9GcTb7xNgoSd5WG76k102yP1KsvfFNBcQ2l0CoJlqoHhzat0yechuglX622V7Cg"/>
          <p:cNvPicPr>
            <a:picLocks noGrp="1"/>
          </p:cNvPicPr>
          <p:nvPr>
            <p:ph idx="1"/>
          </p:nvPr>
        </p:nvPicPr>
        <p:blipFill>
          <a:blip r:embed="rId2" cstate="print"/>
          <a:srcRect/>
          <a:stretch>
            <a:fillRect/>
          </a:stretch>
        </p:blipFill>
        <p:spPr bwMode="auto">
          <a:xfrm>
            <a:off x="899592" y="1916832"/>
            <a:ext cx="2466975" cy="1847850"/>
          </a:xfrm>
          <a:prstGeom prst="rect">
            <a:avLst/>
          </a:prstGeom>
          <a:noFill/>
          <a:ln w="9525">
            <a:noFill/>
            <a:miter lim="800000"/>
            <a:headEnd/>
            <a:tailEnd/>
          </a:ln>
        </p:spPr>
      </p:pic>
      <p:pic>
        <p:nvPicPr>
          <p:cNvPr id="16386" name="Picture 2" descr="http://weekendandshortbreaks.co.nz/wp-content/2010/07/GirlInTunnel.jpg"/>
          <p:cNvPicPr>
            <a:picLocks noChangeAspect="1" noChangeArrowheads="1"/>
          </p:cNvPicPr>
          <p:nvPr/>
        </p:nvPicPr>
        <p:blipFill>
          <a:blip r:embed="rId3" cstate="print"/>
          <a:srcRect/>
          <a:stretch>
            <a:fillRect/>
          </a:stretch>
        </p:blipFill>
        <p:spPr bwMode="auto">
          <a:xfrm>
            <a:off x="467544" y="4077072"/>
            <a:ext cx="3649638" cy="2433093"/>
          </a:xfrm>
          <a:prstGeom prst="rect">
            <a:avLst/>
          </a:prstGeom>
          <a:noFill/>
        </p:spPr>
      </p:pic>
      <p:pic>
        <p:nvPicPr>
          <p:cNvPr id="16388" name="Picture 4" descr="http://i1.trekearth.com/photos/23477/waitomo3.jpg"/>
          <p:cNvPicPr>
            <a:picLocks noChangeAspect="1" noChangeArrowheads="1"/>
          </p:cNvPicPr>
          <p:nvPr/>
        </p:nvPicPr>
        <p:blipFill>
          <a:blip r:embed="rId4" cstate="print"/>
          <a:srcRect/>
          <a:stretch>
            <a:fillRect/>
          </a:stretch>
        </p:blipFill>
        <p:spPr bwMode="auto">
          <a:xfrm>
            <a:off x="4644008" y="2492896"/>
            <a:ext cx="4104456" cy="3184380"/>
          </a:xfrm>
          <a:prstGeom prst="rect">
            <a:avLst/>
          </a:prstGeom>
          <a:noFill/>
        </p:spPr>
      </p:pic>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THE END!!!</a:t>
            </a:r>
            <a:endParaRPr lang="en-NZ" dirty="0"/>
          </a:p>
        </p:txBody>
      </p:sp>
      <p:sp>
        <p:nvSpPr>
          <p:cNvPr id="7" name="Content Placeholder 6"/>
          <p:cNvSpPr>
            <a:spLocks noGrp="1"/>
          </p:cNvSpPr>
          <p:nvPr>
            <p:ph idx="1"/>
          </p:nvPr>
        </p:nvSpPr>
        <p:spPr/>
        <p:txBody>
          <a:bodyPr/>
          <a:lstStyle/>
          <a:p>
            <a:endParaRPr lang="en-NZ" dirty="0" smtClean="0"/>
          </a:p>
          <a:p>
            <a:pPr>
              <a:buNone/>
            </a:pPr>
            <a:endParaRPr lang="en-NZ" dirty="0"/>
          </a:p>
        </p:txBody>
      </p:sp>
      <p:pic>
        <p:nvPicPr>
          <p:cNvPr id="8" name="Picture 7" descr="intro-wgc.jpg"/>
          <p:cNvPicPr>
            <a:picLocks noChangeAspect="1"/>
          </p:cNvPicPr>
          <p:nvPr/>
        </p:nvPicPr>
        <p:blipFill>
          <a:blip r:embed="rId2" cstate="print"/>
          <a:srcRect r="45989" b="59276"/>
          <a:stretch>
            <a:fillRect/>
          </a:stretch>
        </p:blipFill>
        <p:spPr>
          <a:xfrm>
            <a:off x="5364088" y="3717032"/>
            <a:ext cx="3534127" cy="2304256"/>
          </a:xfrm>
          <a:prstGeom prst="rect">
            <a:avLst/>
          </a:prstGeom>
        </p:spPr>
      </p:pic>
      <p:pic>
        <p:nvPicPr>
          <p:cNvPr id="9" name="Picture 8" descr="intro-aranui.jpg"/>
          <p:cNvPicPr>
            <a:picLocks noChangeAspect="1"/>
          </p:cNvPicPr>
          <p:nvPr/>
        </p:nvPicPr>
        <p:blipFill>
          <a:blip r:embed="rId3" cstate="print"/>
          <a:srcRect r="45989" b="59276"/>
          <a:stretch>
            <a:fillRect/>
          </a:stretch>
        </p:blipFill>
        <p:spPr>
          <a:xfrm>
            <a:off x="2195736" y="1916832"/>
            <a:ext cx="3092362" cy="2016224"/>
          </a:xfrm>
          <a:prstGeom prst="rect">
            <a:avLst/>
          </a:prstGeom>
        </p:spPr>
      </p:pic>
      <p:pic>
        <p:nvPicPr>
          <p:cNvPr id="10" name="Picture 9" descr="intro-ruakuri.jpg"/>
          <p:cNvPicPr>
            <a:picLocks noChangeAspect="1"/>
          </p:cNvPicPr>
          <p:nvPr/>
        </p:nvPicPr>
        <p:blipFill>
          <a:blip r:embed="rId4" cstate="print"/>
          <a:srcRect r="46010" b="57961"/>
          <a:stretch>
            <a:fillRect/>
          </a:stretch>
        </p:blipFill>
        <p:spPr>
          <a:xfrm>
            <a:off x="755576" y="4149080"/>
            <a:ext cx="3240360" cy="2181746"/>
          </a:xfrm>
          <a:prstGeom prst="rect">
            <a:avLst/>
          </a:prstGeom>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64</TotalTime>
  <Words>327</Words>
  <Application>Microsoft Office PowerPoint</Application>
  <PresentationFormat>On-screen Show (4:3)</PresentationFormat>
  <Paragraphs>14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Module</vt:lpstr>
      <vt:lpstr>Waitomo Caves</vt:lpstr>
      <vt:lpstr>Waitomo Cave</vt:lpstr>
      <vt:lpstr>Pictures of the Waitomo Cave</vt:lpstr>
      <vt:lpstr>Ruakuri Cave</vt:lpstr>
      <vt:lpstr>Pictures of the Ruakuri Cave</vt:lpstr>
      <vt:lpstr>Aranui Cave</vt:lpstr>
      <vt:lpstr>Pictures of the Aranui Cave</vt:lpstr>
      <vt:lpstr>THE END!!!</vt:lpstr>
    </vt:vector>
  </TitlesOfParts>
  <Company>Matamata Intermediate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laurenring</dc:creator>
  <cp:lastModifiedBy>laurenring</cp:lastModifiedBy>
  <cp:revision>6</cp:revision>
  <dcterms:created xsi:type="dcterms:W3CDTF">2011-11-08T01:36:19Z</dcterms:created>
  <dcterms:modified xsi:type="dcterms:W3CDTF">2011-11-10T21:12:10Z</dcterms:modified>
</cp:coreProperties>
</file>