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34615" autoAdjust="0"/>
    <p:restoredTop sz="86420" autoAdjust="0"/>
  </p:normalViewPr>
  <p:slideViewPr>
    <p:cSldViewPr>
      <p:cViewPr varScale="1">
        <p:scale>
          <a:sx n="79" d="100"/>
          <a:sy n="79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47CF64-26A2-492D-834C-1FCF6E857872}" type="datetimeFigureOut">
              <a:rPr lang="en-NZ" smtClean="0"/>
              <a:t>20/06/2011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D6FFF-6751-42F5-B987-568524CBC6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645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22260-A986-4E75-A796-241A12BFE210}" type="datetimeFigureOut">
              <a:rPr lang="en-NZ" smtClean="0"/>
              <a:pPr/>
              <a:t>20/06/2011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7031A-F164-4648-84A1-8B3D8E77C1EA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69021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0A3ACFC-08D6-4699-B851-E5E45C71499B}" type="datetimeFigureOut">
              <a:rPr lang="en-US" smtClean="0"/>
              <a:pPr/>
              <a:t>6/20/2011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5BC273F-8E1B-4EF1-9BD0-3AB0875D3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8740" y="188640"/>
            <a:ext cx="6400800" cy="1295400"/>
          </a:xfr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  <a:prstDash val="lgDashDotDot"/>
          </a:ln>
          <a:effectLst>
            <a:softEdge rad="12700"/>
          </a:effectLst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don’t ever read fairy tales to your children     </a:t>
            </a:r>
            <a:endParaRPr lang="en-US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1484784"/>
            <a:ext cx="5688632" cy="576064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By </a:t>
            </a:r>
            <a:r>
              <a:rPr lang="en-US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kate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hancock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314" name="Picture 2" descr="http://t2.gstatic.com/images?q=tbn:ANd9GcSgpPtPgZgNiu82EwiDgHZqOvjV6M9ZBPktm52w3uCdF_UUKvqRJgE-B_-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600" y="4068947"/>
            <a:ext cx="2232248" cy="24575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3316" name="AutoShape 4" descr="data:image/jpg;base64,/9j/4AAQSkZJRgABAQAAAQABAAD/2wBDAAkGBwgHBgkIBwgKCgkLDRYPDQwMDRsUFRAWIB0iIiAdHx8kKDQsJCYxJx8fLT0tMTU3Ojo6Iys/RD84QzQ5Ojf/2wBDAQoKCg0MDRoPDxo3JR8lNzc3Nzc3Nzc3Nzc3Nzc3Nzc3Nzc3Nzc3Nzc3Nzc3Nzc3Nzc3Nzc3Nzc3Nzc3Nzc3Nzf/wAARCACfAKQDASIAAhEBAxEB/8QAGwAAAgMBAQEAAAAAAAAAAAAABAUCAwYAAQf/xABJEAABAwMCAwUEBgYGCAcAAAABAgMEAAUREiEGMUETIlFhcRQygZEVQlKhscEjJDNigtEWQ0RTkvAHNFRyorLS4SVjc3SDlML/xAAaAQADAQEBAQAAAAAAAAAAAAAAAQIDBAUG/8QALxEAAgIBBAAEBAQHAAAAAAAAAAECEQMEEiExBRNBURQycaEGFSLwQlJhgZGx0f/aAAwDAQACEQMRAD8A2byHfaVkKHYFPfzjHTGBRaF/ohn3uZpa1IBUpKUo1kgJJGRsNz6UVEW4pK1KWFEHAUBzrhjO2dqFnEKyp+Lp5DX+W9KranMmYs43Wny+qKZ3o5ksDqkKPrypVA1F6bnmXR8sCs8vbKXYy+tgY+IqwEYJAyc7iqgrfB+dWJJKdQxWKKZLn0FE2je5p54DaiM/AUIsgb9c+lConSfpRuLa20OTltHJWf0bCCR31Y3PkBuaqM1F7pdIls2msJGpZGBvk8hQoult7U4nQ+0OxHbJ1H76Wo4ahyCHbw47cnh/tCv0Y9Gx3R8ifOi/oS0hOgWyEU8sezo/lXHk8bwxdRi2SMgpC2ypKkkeIO1KrjJXFK+wZLva80jAwfHNUK4ahNEuW0u297oqKrSn4o90j1FUOcIxZg1XWbPnL55W+UJHolGABVLxjTONu79qC2JkyZcqQ8orbCEbq73hskfcTWvtqj9HsrXzKd9qzUnhqVaWHHbI65KYzrchPqBUrx0LxnPkcg1o7dMYm2xiXFJU0tGRkYxtuD5g7etcmt1EM8YyhyhphVvVmKk9Mmis7ULCAEZrH2aJBA9a8jIv1sZD3X056g/lV+dgaHcWBIaJJ3yMVeojaiXSEyqOdl+AcNEJVgUlcu0aM6604rK9ajpSM+FRTxBGGTpXgVs9Pkk7SHQVOVh4ZQfd8K6lNyusYvpIWzgoB7xwa6t1hml0Kihxh1h1am2AEukBKdfLYZ/CmbCFJbA0BO3ujpVaGyTlwnYaR5D/ADirVrCEauSc5r6lRSEhJekn2xpZ5BpecDzTSqCVGRLJIP6RI+GkYpreHkmSy0rAKm1keOcgUrtwHazMYOHEkgdO6OdY5OWxphyUEkHlVqBlWoDAxyqCSdPSrBkJGnqPjWRTKLnI9midqhvtHlrDbLQ5uOE4AHx/A084etH0VCKXVB2Y8dcl77a/LwSOQHhSrh5gXW5G5rGYsUqbiZ5LXyW4PIe6D61qz514niep58qL4XZBB5YbaW4obJSVfKg/pNhuzouTqVoaUyl3TzVuMhPmdwPM0o4pvLA/8JQ+ULdH6ytAKloQfqpA3K1DIAHIZJ6GiYUOVcHmH57PskSOQY0HOVZGwUsjbI6JHLmd64o6dRxqeTi/39wHaVbAkaVY3B6GhrdcI1xjCTDc1tKUpIPmkkH7xQd/kOpZbt8DadNPZtHGQ2n6zh8kj78Cg7Wy3w/eF2lIKYcpAeiZ5a0gJcR67JV8TWkNFOenlmr6fQL5Ha5baZSYhJ7VbanEjH1QQDv45I2pBGebtV2u0HVpZcCZjSfDXkLA/iTn+Ki+IFCIYd1GdMR3DygM4ZWNKz6Duq+FZ++qMnihzstw3BbTqSftKUr8BWuiw+Z10190x+psrdJaciNHXjujY1e480lScq+VfOy042SpDq0jOSEn3vhRTbz5BK3nEgDBGev+RXTLw+5dlGvky2jNh4cSAtSgB1O3KjVyWwCroDisQS69jtHF6Bg7q3PnUFpQw3nK8AZ7yir5Vr+WwdbmDL7i2W5svCv2ruoAHOdhzoPspCVBQKVJA73T4VBQ7MhxzIIPdTjlROvKVLVgADOPv38671BJcADy4vtb2tctLKkgJKEtBWPia6prbU4orbAKTyKk5NdVCo1al4JGa8dwtnUSBoUCNttqgtGwyTmh0PLBcSspylRBT4DpvXXKRDFd7dK7lGSkZ1NrBI5DkaEthUJMwbk9qOnlRNykIVLhk7EocHLzFBW3IflkBWO1AGrptWbQo9jXYK1HbyoV8O3OWLTBWUuLSFSXk82Gs/8AMrkB8areclSZjVut6QZbqdRWR3WEcitX5Dqa0bTMPhu0hDTbjzjix1BdlOn8SfuGegrztXqVhWyPzPr/AKW3YY45Cs0FtBKGI7SQ22OnkAOZPkMmg1PXW6DEVv6OjH+ueTqeV5pRyT6q38qst1tX2wuFzUl6eRsBuiOPso/NXM+m1MXXm2W1uvOJQ2gZUpRwAOZJNfPOcYypfql+/wDIhbaOHrdaVrdjtFclwkuSHjrcUTz7x5Z8BVV94ihWcojrWHJjg7kdKgD6k/VT5mvEuXDiDH0cpcC2k/64tP6V8f8AlpPuj94/AdabWy0QLWjTFYQlR3U6rvLWfFSjuT517Wk8Ky5n5mof9hX7AHDMVD4dub0pmXNkdxa2VZQykHIbT4Acznck5oniSLGmW7s5KX9QWFMLjoKnEOD3VJxyI+XPNNUISnJSkAqOSQOdSO/4V9EsUY49iXAGS4furs/2m2XVpSJzA72tooD7Z2Cwk9DuCOQrMCA9ZuI5cVbhW2phC4Slc+zSSNP8OrHpithxej2WPGvDH7W3ua16frMqwHE/Lf1TQfGcUKgxrijJMF0OLIPvNK7qx8iD/DXgyx/Caravln/sBO0E7qUrWsnfPQeA8KkkalZWBjkADjHnTP6KZWjurJHj0qxNrjgaDnYY3FehsZYuVnOQoBPlVHaagglsjmUg9Nv+9PW7XFGgHO2+cV47bIywnOvrunpRsYWIVFK0oUrVrHIeFTWUEDUDsc8tqei0xjgFSz/FRAtUZIKV6j44VT2MLEAKCMpGc8yc866tI3a4QQAGSQOWTXUbGFkcA7nmKAms63EKCTuQNaVYotZXuojujmAM1FxIc1IUrSDsMjl4Vs1Zn2Z+4sue1RUOZyG3DgY8Rz/z0oVp9qKmc68o6G++ok5OAn8aNumUT46nMlZbXkD1Tikygl9xUdeMPz47aweo1J2+6s5ulYI2fCVsciQjMmJ/XphDr/7gx3UeiRt65q2Ig3G+vy17sQcx2B0LpGXFeuNKR6HxpwMZJB8dqVcNbWxw5ysypBX69qqvj55pTc8vq+PpZQ1xk93esRdnXeIpkJvWpFscnoYbbG3tOklTilD7ACCB4nJ8K1F8kmJZZ8hJwpqM4tJ8CEkg0oix0xp/C8ZI0hlp4/xBkD8ya7PCcUXmjJrt19rBj+5qkqQxFglTSn1HtH0oB7JAGTjO2o7AZ8c9Kzrcu0yJdwj2y4y/pKAlbjjq3XF507HOo6VJzsRj08a2fLln0qhqJGafdebYaS67+0UEAFXqetfYuLZJGA+uTCjvLQULdaSsoP1SQDj4ZrPXG7NJhv3e5Sn49racLbDcclKncEp1Ejfcg4GQMbnnT2ddIFuWhE2UywVDKO0VpBxz35eG1A8No7S3vt6CqEH1iKXEYKmtiNj0yVAZ5jFDvpDAJjrM3g+bLjPSFQ5FvdKUSBlQ7pwcnfp1zUrosf0LkrexvbiTn/0v51fxq63E4VnNp0o7VoR2k7AalkJA8ufyBpDcLmm89jb7aNduQ4n2iRyS7pIIbR4gkDJ5Y2ryfEcMsuTGl6Csbxz+pQlKSUq7NIXnnnSOfxq0KyNzQ/tBcWErO32vE1cVczj511qVlxZcggYJ322q0ullnISNJOwJ570J2qEY1HCQMK+NSU8oR8KQlScgA6s7ZxStXRMmWqUEhCgnQoqOrBznyFXhWSSoUCqR3lMnGFbYI/CjAcjBIA8acZbkNE9Z6V1cTp2G9dTKA3SlCFLBJKvM7+FQ3KQonvY3qpuSla3dIGEKwc8hsOVXJIKAd8HcU7tGaM/e9RuLRB5Rzt198UlfPYpfkDCizLadzn7JST92ae3XH0kcncMDHl36QyHEqi3FlSda33VNNtpTupSk4A/71G3cqE2l2fT332IzSnXnkNtJ5rWoJA8NzWYtd9jsu3BtiPMlNqmLdZVHYJSpKgCSFHA5lXWgZGYUZiReXUzp+kJbQ4rDTZA3IzskDmVnf5gUVaZk2Ut5+UpBidmChZaLWTzJSFEkpx1Vj5Vz6X8Oxims0rv29DknrP5EENPs8TyX7bcZUi1MuJ7NuIoBtyVkbnWQRjphJycb0tlqEBtF2VdJM6RAu5isRitOXGhlCsoSM6tOs564BoszbddU+yLbUtDwJRraKUuAcyhRG565G/Whr5Pt8XhaPNlMB3iGPKLEeQhA7Va2nANalAZIKSM55lWOtd60OLTRSxrhBizyyWbuJJalRmpDDgWy6kLQsclA9aDecuEWUtaEe1RnBns0YDjRxvjkFA7+BB8awXCV3mNZ9gcShyQ4483b5i9CHkKWogtLHuqHJSMYyOXWtcjiVTACbpaLhE8VBrt2z/EjP4CtLT/odaaYWu9IyEm3XIk76fZFc/XlVsV24SZAdfjpiRgk4aUoLccJ5ZxskeWTnypTL47sMZlbhkOkDbuxnMg+G6cUrhXeZxrMlWmO67ZoqWSrWpGp54bZA6JA1Jz1wqhd2NySKr9LicS3lEFUhpdvt7hU6nWP1h77OM7pT18SfKpSuzTobjrCe+hIx0Gd9qHt9lt70R2NLt0UPR3lx3uzRgFSTglJ5jOx51Vaw7AmyLY+tTjiMOxnF7lxrlv5pOx+HjSz4JKKl2c+PPGcnF8MfNtp1JIIASMBNWqznAOw2qtIwlOQdzz8TV6EOBJJGc+A3Fc9JM6lwUvIC2lJVyO9VRX8tpB3wRv8auDgJwsKBHLpVOCFFCdW/eT5GkoK7BqwhKe03BSUdTjcmjEKOfSh2EFKUjOTzPmavbTqaK9hvjUeZopLoOi3tNh6V1DkrCiMKODzSMg11MdoEjR1hwl0p7ylL056chmiVlIVpBHIelegKQklWNZAJx40DMnNQWQtQL0p86GGEJ1LcV9lKeu3y61VexC4F15Oi4K1AkKjgY6+8aQWSbBZvE2RLWVLYVpjtNtlxQJHeUAkHyGfOtLc7Q4tAuHEanR2pSyxaYbnfeVkkJUvx55xgAA7nFNIEe8x4qWYTdptLAGzMeOpwj1USkH5GtMSeN7jLIt6ozMJmTcbs/cZFkuchLatENIZw2lA+vhRGVE5Py8qIuDXEszUFcPOllJ7rC328OY3y4c8v3Rz6mtP2N+xk3lr/wCin/qqtqTdYd0t7cyczLZlOqY7NMcNqBKSoKyCc40HI8z4V0efLoxWnxiKJGvkmQ1Ll2x911sFLbaXGm20E7E51qJPTJ5A8qi/PtLHD90icQsPRbjFfcmNgp3acUdTRbcTkZOkeHWnF1VGtrF+EdKWmkezLDbY0gOKI2AHInCdvOquLobEt++B0BSTZwXBnGFhxZbPkdjUTnKUaZosMY8oy/DcdL9u+i700h90oElGsZ1JX3iR4EKJHxFGTXblapVtjRL3LbjyXuy0vBLpb7pxhShnngb550PIuVoltRWZst+DNZwGnXWlMLSrGDgqGMHqDzo9NhjSSpdwkPT1LRpSpagAgZBygJwBuBvXWoRnGlycG+UJW20eTYkKG39I3iTInuIGW1SV6+90CEe6FE4AwOZqHB8d+Ei38Qyge1mXd9lxIOR2bidG3/yIFSkW2HaIz9xWXpL7LRLa5ThcKT0055EnHLetNcIAtnCVkhLAC48qClePt9qnV8yT86jURpJJGunk5XKxJw+4uRa25bv7WWpclzyUtZJHw5fCqL6nVpfi96fBHbpQOa2zkKT8QCPUCmMhhiHxTc4sDCYwbadW0n3W31lWoJ8MgJJHnQE89nf7a4nm6h5le3MABafvSa2+fCkc7uObgOiym5MZl1rKkrAU2r7QPL7jV751r1HAAAIx0NIuGnQLBbglQ90hWfqq1Hb8qbrdKSkAgZHIdRivHk6s9e20WPH9OhQ1AGveRFUpzrAcVk8kjHTxq3fOT6UJ2jSJap1SEFSd+dWLUtUZKWwdOxV0yOe1DukJbSAARqxnHIVDXpbUVZwOualuhMYsK7FpKFbnnsnOK6glFeo95ddWe6QiU6UiDCekuZUlpBVgcz4AeZJxTHhqxmHm4XAJcur6R2isZDKf7tHgB1PU5pPeI65NueZZKQ8QFNlXLUkhQz8RTSHxnaHW0iY/9HycZWxKBQUnqAcYUPMV2YtqfImM71Z2rs2xqfdjPxnO0ZfZxqQrBB2IIIIJGDS76Cup2HEC9P8A7JoH/PwqiVx1a0lSYCJU9wbfq7RCfitWB+NIZHEd2vDTh7VNsjJWUFLCtTqiP3+Q/hHxqpSiiaD7w07bwY6L7cZVwKcoisIZSfVR0EIHmfhmksli6PspTKXewUK1JXHkRlEHlkHSlQ2z86Dtbarbe1Iivoabms6+ykkq7ZxJwTq5hRB65zTu4XOZCZddegMpS2MqcXLSE/hk+AGM1rjxY5wttnJmy5IT2oTWmI1Dmq+mpk+GgPJdhrWgOanMEKKgNSdWwxkZ2zmjxbZku4oTw5cnrkh94PP+3MK7NKhyW44AnVjA0o3weQ2rU8F2qU+lq9Xtrspa0Ex4wGBFQfHPNZGMnoNtt60C5j4mPMeyuLSkBTahslWehPIVLgk6i+DaEpNcmWkWriJMY+2QrTcm8d5lpSm1H01gg/EilEGxMSEFyxTpVsSFFL0TQlSWljmktq9wg+FbSNc5y1uxVxAqUhZ5EhtKehJ5n86R3CFMkzlvRwIl4QcLeA/QOt9A4OvkRv4daW2UXcWNwT7F7/CkuUgIlXySttK0qwhhpOSlQUM7eIo6VY5c5sNTr5cX0BaXAnLaQFJIUk7I6EZoVfEMuE6tm4WwlxsDLkSQ2tCvMaikihpXG7UdpLibbJOpwNAuONITqPLfWdvPGKmUrfLBQUeEFjhVllTi03O6a3nC46r2ndajzJOOdYua5Kk8QrbtUpbkGAlaVTJTmtDThSQpeo88A8uWRVvEfEdzmux4qpkRiNJWULYhykBwbbBTqtgDuCQBTazQrYpDDd1uVrahM4KLfHkJUgkci4r62/QYGd96rHNLlsmWPdwkLeH2X7VIZ1NKFtuhUqGlxR1BSMbnwKx38elaVKC6224lsNp3OVK5V5xtcrVItTRYuMNT0eWy4kIeQT74Srr4E16JcdwqS1KYUgnOzgO/wNYSps3jFLguaCNPdG45nxqzAOQM8qh2iQSQQQPA5qWtexKfe5DrU0aJpHL+qPh60OiM6tTqEFIVsdI32q1LgVv59eleDUHyUjCVJwcf59aKE1Z6pJ1HBWvHVPKuopCRpHlXUUhnik7DIPLO1V6ErwF94Ag5pd/Se0BG8tQGSN2l8vlUhxLZSMfSDIA391X8qCNyKCkruExwkqwpCMY8E/8AegLa2DFcczkdstQCj+8d6kviO0Nl9Yk5Stwq1BCscgOeKVxbozJgGFAcS7PfcUGGh1Wo7H0A3+FTVhaH9q4aTxaxc5boSGG2lxbepQ2L3NTnoFAJHxrV8MWW1SIbE1VrU3MaJQtuSVr7F1OytIUSOfIjpimVmat1ktcW2NS2AI7YQNTqQVHqcZ6nJoxU6GlKsyo40j+9T/OumMVExly7E1zvUxy8Ls1lEZMpttLrz0klWgKzjSgbqO2+4A2pXfVXW3wFTZt6uchIUB2Vvjtt4z8CQB4k7UDxJKsaeJ3XJY7ft4rSm34rvfaUlS0qwpJyOaavhz2Tn2Hid3ONm5zaXAPjsT86zksr5SdAnEBiR3LqgrYkOSErI/1i/rUfiluixwhIXkuxLKD9p5Dz5/4lCjF2+VL77sawXLG4IbKFZ9e8KHatj6VqV9Dzoi/GHdDg/AkfhWD3epoWNcIOIPdctbZ8GrQ2PxUatRwgvJK7g3sR+zt0cbfFJobM1v8AruKWvABpp77wDmoG43FB7kziH+OzoV+QpAMjwp3dKbk9p8ozH/RXf0ZkJBS3eX8DfBjMHH/BS1Vzun+2XoZ6CyJ2rwXC6kbSb8f92ztjPzoAPXws+4O9ddQP27fHVn/hoJ7gpSublodJ/vrSgfelQqAfujg97idXkmLHb/Gu9lubwIVC4heB6O3BpoH/AAKoAGd4Mdbyo2awuJH2FPMZ9Dvig48S2C5s2x5qfb5jytLZh3Ivoz5jJKfVSaZjh+U+QTw5EHiqdclu/cAaYxbNeGU6GHbTbEdfYoepXzUQPupqxCO4MTbBcIjU2aJcOW4WW3XEBDja8ZSDjZQOMZwDvTAKJWOnrS7i+3xYsaOr2iRdLsqWyEF1xKlpSFalaUjAQMJPIeG9Vt3K4OjKLHJVnr2qP51pzXJcZL1HYCsV1J/bbz9W04HnIH8q6kVuRuG4DOkjRkfvVNFvZGMNoG32RQlpnhQ7CWrDv1VHkadIA51o8ZkpJiz6LYOpKmWlJUclKkAjPpQyeH7Z7qoEXAUSMsp5+NPdHlUdA1UljCxI7w7bVAD2GNt4NJ/lXv0FACQUwo3PGOxT/KnZSM8q4ICs+PKnsAwPGVgZSqBKZDUdKXexdWEAJSHPdJx01hPpmlkjgu7NJyhDb/mhwD7jivpE+A1PhPQ5KCpl1BSoDrmlPD0t9tx20XNZVOh7a1bdu19VwfgfMedXj1M8C2roiWOMj5y9bLtBUQuNJaI6hJx8xtVjN9u8UgCW8NPRZyPka+vHBNRehx306XmW3AeYUgGtvj4S+eBDwtdM+ascbXVGziGXNuqcZ+VHNcfPg/poLSvNKyPxrVu8NWdz3rex/CCn8KFXwbZFEn2Zac9EuqAo8/SS7iG3IvUUo/0gRyP0kF0HyWD+VcePovSC9/iFMjwXZRkdi6PR01H+hVmH9U96dqando36MdZRYePW8d23ufFY/lVK+PHz+zgtg/vLJ/KtA1wlZU/2TV/vLUfzopnhqztbpgNZ/eyfxNJZNIv4WG3J7mLf4zvD50sNstk9EJJND9lxPdiAfbFIP2j2aPyr6UzDjRhiOw02P3EBP4UHfLmi1Qi6Gy7JX3GGAd3XDyHp4noM0fF41xCAeW32z5/ZbRKZvshKy3qiJAWoHUO0UPdz5J3P+8KfZdZXvlpZ6E7K+NNLPbFQYYS8Q5JcWp2Q5uNbijkn57DyAoh6KhxBS6nUOmRUSnKbtjSSVC4XNKe64yvUPX8q6vVW9xJwhZ09MjNdSpBQM+h5zuu9mlQ3SsA/MUdBuM9KQwtbZcTyOOYp1KtcZ1lSQyhKxnSoCkTlvTjIwhxB23OxHStUrVCfHIyTOuAwFNoVt0Nd9IywMqZRjONjU7WmNMaV2jQDqFaVjJxnyo32CN0aHxJ/nSr3GLxc5A/qE+mqpJujg96MrPkaYGBGCf2SPlUDboqubeD5E0UMEF2VkYjufOlF9Si5IS6ll9iZHOuPJaPfbV+Y8QdjWgNsjnkFeoWagbWzn9o7/iocYtUw5M1E4mmQkhu/W9/Kf7VDZU42vzKR3kHy3pzC4psk3AZukTXyKFuhCx6pVgj5UX9FIyCl5YHTYULL4XhTB+sIbdPi40lX4isHp/Ydv1GLb7bu7a0rH7hz+FT1bcjWZX/o9sxKv0DSCeRbRoP3EVE8B29APZPyWwPsSHR/+qjyWh2aYq5kg58MVHVkdR8Kyj3AcdSCUS5ZI5BUp3H/ADUnPDUdp4ocfnZzjIlubH/FTWBsHKj6MlQA36eVL53ENpt/dm3GKyv7KnRq/wAI3NZ6Dwbapgw4qS4RzS4+tYPzVTiFwnboaR7M220R1Q2kH54p/Dv1FvskxxExNQVQGX3EZwFrQW0n01bn5UOuXILvarbbKsYQSfdHlTMWZHPt3fnUfoRonParPqa2hihFENtgPtksZylG5271RXKlkckY86PXZW9tLyx8TVK7KEg5fcxtyNaUkS7BfbXsYIb2866ifoYD+0ODyFdRwLk//9k="/>
          <p:cNvSpPr>
            <a:spLocks noChangeAspect="1" noChangeArrowheads="1"/>
          </p:cNvSpPr>
          <p:nvPr/>
        </p:nvSpPr>
        <p:spPr bwMode="auto">
          <a:xfrm>
            <a:off x="80965" y="-579438"/>
            <a:ext cx="1247775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8" name="AutoShape 6" descr="data:image/jpg;base64,/9j/4AAQSkZJRgABAQAAAQABAAD/2wBDAAkGBwgHBgkIBwgKCgkLDRYPDQwMDRsUFRAWIB0iIiAdHx8kKDQsJCYxJx8fLT0tMTU3Ojo6Iys/RD84QzQ5Ojf/2wBDAQoKCg0MDRoPDxo3JR8lNzc3Nzc3Nzc3Nzc3Nzc3Nzc3Nzc3Nzc3Nzc3Nzc3Nzc3Nzc3Nzc3Nzc3Nzc3Nzc3Nzf/wAARCACfAKQDASIAAhEBAxEB/8QAGwAAAgMBAQEAAAAAAAAAAAAABAUCAwYAAQf/xABJEAABAwMCAwUEBgYGCAcAAAABAgMEAAUREiEGMUETIlFhcRQygZEVQlKhscEjJDNigtEWQ0RTkvAHNFRyorLS4SVjc3SDlML/xAAaAQADAQEBAQAAAAAAAAAAAAAAAQIDBAUG/8QALxEAAgIBBAAEBAQHAAAAAAAAAAECEQMEEiExBRNBURQycaEGFSLwQlJhgZGx0f/aAAwDAQACEQMRAD8A2byHfaVkKHYFPfzjHTGBRaF/ohn3uZpa1IBUpKUo1kgJJGRsNz6UVEW4pK1KWFEHAUBzrhjO2dqFnEKyp+Lp5DX+W9KranMmYs43Wny+qKZ3o5ksDqkKPrypVA1F6bnmXR8sCs8vbKXYy+tgY+IqwEYJAyc7iqgrfB+dWJJKdQxWKKZLn0FE2je5p54DaiM/AUIsgb9c+lConSfpRuLa20OTltHJWf0bCCR31Y3PkBuaqM1F7pdIls2msJGpZGBvk8hQoult7U4nQ+0OxHbJ1H76Wo4ahyCHbw47cnh/tCv0Y9Gx3R8ifOi/oS0hOgWyEU8sezo/lXHk8bwxdRi2SMgpC2ypKkkeIO1KrjJXFK+wZLva80jAwfHNUK4ahNEuW0u297oqKrSn4o90j1FUOcIxZg1XWbPnL55W+UJHolGABVLxjTONu79qC2JkyZcqQ8orbCEbq73hskfcTWvtqj9HsrXzKd9qzUnhqVaWHHbI65KYzrchPqBUrx0LxnPkcg1o7dMYm2xiXFJU0tGRkYxtuD5g7etcmt1EM8YyhyhphVvVmKk9Mmis7ULCAEZrH2aJBA9a8jIv1sZD3X056g/lV+dgaHcWBIaJJ3yMVeojaiXSEyqOdl+AcNEJVgUlcu0aM6604rK9ajpSM+FRTxBGGTpXgVs9Pkk7SHQVOVh4ZQfd8K6lNyusYvpIWzgoB7xwa6t1hml0Kihxh1h1am2AEukBKdfLYZ/CmbCFJbA0BO3ujpVaGyTlwnYaR5D/ADirVrCEauSc5r6lRSEhJekn2xpZ5BpecDzTSqCVGRLJIP6RI+GkYpreHkmSy0rAKm1keOcgUrtwHazMYOHEkgdO6OdY5OWxphyUEkHlVqBlWoDAxyqCSdPSrBkJGnqPjWRTKLnI9midqhvtHlrDbLQ5uOE4AHx/A084etH0VCKXVB2Y8dcl77a/LwSOQHhSrh5gXW5G5rGYsUqbiZ5LXyW4PIe6D61qz514niep58qL4XZBB5YbaW4obJSVfKg/pNhuzouTqVoaUyl3TzVuMhPmdwPM0o4pvLA/8JQ+ULdH6ytAKloQfqpA3K1DIAHIZJ6GiYUOVcHmH57PskSOQY0HOVZGwUsjbI6JHLmd64o6dRxqeTi/39wHaVbAkaVY3B6GhrdcI1xjCTDc1tKUpIPmkkH7xQd/kOpZbt8DadNPZtHGQ2n6zh8kj78Cg7Wy3w/eF2lIKYcpAeiZ5a0gJcR67JV8TWkNFOenlmr6fQL5Ha5baZSYhJ7VbanEjH1QQDv45I2pBGebtV2u0HVpZcCZjSfDXkLA/iTn+Ki+IFCIYd1GdMR3DygM4ZWNKz6Duq+FZ++qMnihzstw3BbTqSftKUr8BWuiw+Z10190x+psrdJaciNHXjujY1e480lScq+VfOy042SpDq0jOSEn3vhRTbz5BK3nEgDBGev+RXTLw+5dlGvky2jNh4cSAtSgB1O3KjVyWwCroDisQS69jtHF6Bg7q3PnUFpQw3nK8AZ7yir5Vr+WwdbmDL7i2W5svCv2ruoAHOdhzoPspCVBQKVJA73T4VBQ7MhxzIIPdTjlROvKVLVgADOPv38671BJcADy4vtb2tctLKkgJKEtBWPia6prbU4orbAKTyKk5NdVCo1al4JGa8dwtnUSBoUCNttqgtGwyTmh0PLBcSspylRBT4DpvXXKRDFd7dK7lGSkZ1NrBI5DkaEthUJMwbk9qOnlRNykIVLhk7EocHLzFBW3IflkBWO1AGrptWbQo9jXYK1HbyoV8O3OWLTBWUuLSFSXk82Gs/8AMrkB8areclSZjVut6QZbqdRWR3WEcitX5Dqa0bTMPhu0hDTbjzjix1BdlOn8SfuGegrztXqVhWyPzPr/AKW3YY45Cs0FtBKGI7SQ22OnkAOZPkMmg1PXW6DEVv6OjH+ueTqeV5pRyT6q38qst1tX2wuFzUl6eRsBuiOPso/NXM+m1MXXm2W1uvOJQ2gZUpRwAOZJNfPOcYypfql+/wDIhbaOHrdaVrdjtFclwkuSHjrcUTz7x5Z8BVV94ihWcojrWHJjg7kdKgD6k/VT5mvEuXDiDH0cpcC2k/64tP6V8f8AlpPuj94/AdabWy0QLWjTFYQlR3U6rvLWfFSjuT517Wk8Ky5n5mof9hX7AHDMVD4dub0pmXNkdxa2VZQykHIbT4Acznck5oniSLGmW7s5KX9QWFMLjoKnEOD3VJxyI+XPNNUISnJSkAqOSQOdSO/4V9EsUY49iXAGS4furs/2m2XVpSJzA72tooD7Z2Cwk9DuCOQrMCA9ZuI5cVbhW2phC4Slc+zSSNP8OrHpithxej2WPGvDH7W3ua16frMqwHE/Lf1TQfGcUKgxrijJMF0OLIPvNK7qx8iD/DXgyx/Caravln/sBO0E7qUrWsnfPQeA8KkkalZWBjkADjHnTP6KZWjurJHj0qxNrjgaDnYY3FehsZYuVnOQoBPlVHaagglsjmUg9Nv+9PW7XFGgHO2+cV47bIywnOvrunpRsYWIVFK0oUrVrHIeFTWUEDUDsc8tqei0xjgFSz/FRAtUZIKV6j44VT2MLEAKCMpGc8yc866tI3a4QQAGSQOWTXUbGFkcA7nmKAms63EKCTuQNaVYotZXuojujmAM1FxIc1IUrSDsMjl4Vs1Zn2Z+4sue1RUOZyG3DgY8Rz/z0oVp9qKmc68o6G++ok5OAn8aNumUT46nMlZbXkD1Tikygl9xUdeMPz47aweo1J2+6s5ulYI2fCVsciQjMmJ/XphDr/7gx3UeiRt65q2Ig3G+vy17sQcx2B0LpGXFeuNKR6HxpwMZJB8dqVcNbWxw5ysypBX69qqvj55pTc8vq+PpZQ1xk93esRdnXeIpkJvWpFscnoYbbG3tOklTilD7ACCB4nJ8K1F8kmJZZ8hJwpqM4tJ8CEkg0oix0xp/C8ZI0hlp4/xBkD8ya7PCcUXmjJrt19rBj+5qkqQxFglTSn1HtH0oB7JAGTjO2o7AZ8c9Kzrcu0yJdwj2y4y/pKAlbjjq3XF507HOo6VJzsRj08a2fLln0qhqJGafdebYaS67+0UEAFXqetfYuLZJGA+uTCjvLQULdaSsoP1SQDj4ZrPXG7NJhv3e5Sn49racLbDcclKncEp1Ejfcg4GQMbnnT2ddIFuWhE2UywVDKO0VpBxz35eG1A8No7S3vt6CqEH1iKXEYKmtiNj0yVAZ5jFDvpDAJjrM3g+bLjPSFQ5FvdKUSBlQ7pwcnfp1zUrosf0LkrexvbiTn/0v51fxq63E4VnNp0o7VoR2k7AalkJA8ufyBpDcLmm89jb7aNduQ4n2iRyS7pIIbR4gkDJ5Y2ryfEcMsuTGl6Csbxz+pQlKSUq7NIXnnnSOfxq0KyNzQ/tBcWErO32vE1cVczj511qVlxZcggYJ322q0ullnISNJOwJ570J2qEY1HCQMK+NSU8oR8KQlScgA6s7ZxStXRMmWqUEhCgnQoqOrBznyFXhWSSoUCqR3lMnGFbYI/CjAcjBIA8acZbkNE9Z6V1cTp2G9dTKA3SlCFLBJKvM7+FQ3KQonvY3qpuSla3dIGEKwc8hsOVXJIKAd8HcU7tGaM/e9RuLRB5Rzt198UlfPYpfkDCizLadzn7JST92ae3XH0kcncMDHl36QyHEqi3FlSda33VNNtpTupSk4A/71G3cqE2l2fT332IzSnXnkNtJ5rWoJA8NzWYtd9jsu3BtiPMlNqmLdZVHYJSpKgCSFHA5lXWgZGYUZiReXUzp+kJbQ4rDTZA3IzskDmVnf5gUVaZk2Ut5+UpBidmChZaLWTzJSFEkpx1Vj5Vz6X8Oxims0rv29DknrP5EENPs8TyX7bcZUi1MuJ7NuIoBtyVkbnWQRjphJycb0tlqEBtF2VdJM6RAu5isRitOXGhlCsoSM6tOs564BoszbddU+yLbUtDwJRraKUuAcyhRG565G/Whr5Pt8XhaPNlMB3iGPKLEeQhA7Va2nANalAZIKSM55lWOtd60OLTRSxrhBizyyWbuJJalRmpDDgWy6kLQsclA9aDecuEWUtaEe1RnBns0YDjRxvjkFA7+BB8awXCV3mNZ9gcShyQ4483b5i9CHkKWogtLHuqHJSMYyOXWtcjiVTACbpaLhE8VBrt2z/EjP4CtLT/odaaYWu9IyEm3XIk76fZFc/XlVsV24SZAdfjpiRgk4aUoLccJ5ZxskeWTnypTL47sMZlbhkOkDbuxnMg+G6cUrhXeZxrMlWmO67ZoqWSrWpGp54bZA6JA1Jz1wqhd2NySKr9LicS3lEFUhpdvt7hU6nWP1h77OM7pT18SfKpSuzTobjrCe+hIx0Gd9qHt9lt70R2NLt0UPR3lx3uzRgFSTglJ5jOx51Vaw7AmyLY+tTjiMOxnF7lxrlv5pOx+HjSz4JKKl2c+PPGcnF8MfNtp1JIIASMBNWqznAOw2qtIwlOQdzz8TV6EOBJJGc+A3Fc9JM6lwUvIC2lJVyO9VRX8tpB3wRv8auDgJwsKBHLpVOCFFCdW/eT5GkoK7BqwhKe03BSUdTjcmjEKOfSh2EFKUjOTzPmavbTqaK9hvjUeZopLoOi3tNh6V1DkrCiMKODzSMg11MdoEjR1hwl0p7ylL056chmiVlIVpBHIelegKQklWNZAJx40DMnNQWQtQL0p86GGEJ1LcV9lKeu3y61VexC4F15Oi4K1AkKjgY6+8aQWSbBZvE2RLWVLYVpjtNtlxQJHeUAkHyGfOtLc7Q4tAuHEanR2pSyxaYbnfeVkkJUvx55xgAA7nFNIEe8x4qWYTdptLAGzMeOpwj1USkH5GtMSeN7jLIt6ozMJmTcbs/cZFkuchLatENIZw2lA+vhRGVE5Py8qIuDXEszUFcPOllJ7rC328OY3y4c8v3Rz6mtP2N+xk3lr/wCin/qqtqTdYd0t7cyczLZlOqY7NMcNqBKSoKyCc40HI8z4V0efLoxWnxiKJGvkmQ1Ll2x911sFLbaXGm20E7E51qJPTJ5A8qi/PtLHD90icQsPRbjFfcmNgp3acUdTRbcTkZOkeHWnF1VGtrF+EdKWmkezLDbY0gOKI2AHInCdvOquLobEt++B0BSTZwXBnGFhxZbPkdjUTnKUaZosMY8oy/DcdL9u+i700h90oElGsZ1JX3iR4EKJHxFGTXblapVtjRL3LbjyXuy0vBLpb7pxhShnngb550PIuVoltRWZst+DNZwGnXWlMLSrGDgqGMHqDzo9NhjSSpdwkPT1LRpSpagAgZBygJwBuBvXWoRnGlycG+UJW20eTYkKG39I3iTInuIGW1SV6+90CEe6FE4AwOZqHB8d+Ei38Qyge1mXd9lxIOR2bidG3/yIFSkW2HaIz9xWXpL7LRLa5ThcKT0055EnHLetNcIAtnCVkhLAC48qClePt9qnV8yT86jURpJJGunk5XKxJw+4uRa25bv7WWpclzyUtZJHw5fCqL6nVpfi96fBHbpQOa2zkKT8QCPUCmMhhiHxTc4sDCYwbadW0n3W31lWoJ8MgJJHnQE89nf7a4nm6h5le3MABafvSa2+fCkc7uObgOiym5MZl1rKkrAU2r7QPL7jV751r1HAAAIx0NIuGnQLBbglQ90hWfqq1Hb8qbrdKSkAgZHIdRivHk6s9e20WPH9OhQ1AGveRFUpzrAcVk8kjHTxq3fOT6UJ2jSJap1SEFSd+dWLUtUZKWwdOxV0yOe1DukJbSAARqxnHIVDXpbUVZwOualuhMYsK7FpKFbnnsnOK6glFeo95ddWe6QiU6UiDCekuZUlpBVgcz4AeZJxTHhqxmHm4XAJcur6R2isZDKf7tHgB1PU5pPeI65NueZZKQ8QFNlXLUkhQz8RTSHxnaHW0iY/9HycZWxKBQUnqAcYUPMV2YtqfImM71Z2rs2xqfdjPxnO0ZfZxqQrBB2IIIIJGDS76Cup2HEC9P8A7JoH/PwqiVx1a0lSYCJU9wbfq7RCfitWB+NIZHEd2vDTh7VNsjJWUFLCtTqiP3+Q/hHxqpSiiaD7w07bwY6L7cZVwKcoisIZSfVR0EIHmfhmksli6PspTKXewUK1JXHkRlEHlkHSlQ2z86Dtbarbe1Iivoabms6+ykkq7ZxJwTq5hRB65zTu4XOZCZddegMpS2MqcXLSE/hk+AGM1rjxY5wttnJmy5IT2oTWmI1Dmq+mpk+GgPJdhrWgOanMEKKgNSdWwxkZ2zmjxbZku4oTw5cnrkh94PP+3MK7NKhyW44AnVjA0o3weQ2rU8F2qU+lq9Xtrspa0Ex4wGBFQfHPNZGMnoNtt60C5j4mPMeyuLSkBTahslWehPIVLgk6i+DaEpNcmWkWriJMY+2QrTcm8d5lpSm1H01gg/EilEGxMSEFyxTpVsSFFL0TQlSWljmktq9wg+FbSNc5y1uxVxAqUhZ5EhtKehJ5n86R3CFMkzlvRwIl4QcLeA/QOt9A4OvkRv4daW2UXcWNwT7F7/CkuUgIlXySttK0qwhhpOSlQUM7eIo6VY5c5sNTr5cX0BaXAnLaQFJIUk7I6EZoVfEMuE6tm4WwlxsDLkSQ2tCvMaikihpXG7UdpLibbJOpwNAuONITqPLfWdvPGKmUrfLBQUeEFjhVllTi03O6a3nC46r2ndajzJOOdYua5Kk8QrbtUpbkGAlaVTJTmtDThSQpeo88A8uWRVvEfEdzmux4qpkRiNJWULYhykBwbbBTqtgDuCQBTazQrYpDDd1uVrahM4KLfHkJUgkci4r62/QYGd96rHNLlsmWPdwkLeH2X7VIZ1NKFtuhUqGlxR1BSMbnwKx38elaVKC6224lsNp3OVK5V5xtcrVItTRYuMNT0eWy4kIeQT74Srr4E16JcdwqS1KYUgnOzgO/wNYSps3jFLguaCNPdG45nxqzAOQM8qh2iQSQQQPA5qWtexKfe5DrU0aJpHL+qPh60OiM6tTqEFIVsdI32q1LgVv59eleDUHyUjCVJwcf59aKE1Z6pJ1HBWvHVPKuopCRpHlXUUhnik7DIPLO1V6ErwF94Ag5pd/Se0BG8tQGSN2l8vlUhxLZSMfSDIA391X8qCNyKCkruExwkqwpCMY8E/8AegLa2DFcczkdstQCj+8d6kviO0Nl9Yk5Stwq1BCscgOeKVxbozJgGFAcS7PfcUGGh1Wo7H0A3+FTVhaH9q4aTxaxc5boSGG2lxbepQ2L3NTnoFAJHxrV8MWW1SIbE1VrU3MaJQtuSVr7F1OytIUSOfIjpimVmat1ktcW2NS2AI7YQNTqQVHqcZ6nJoxU6GlKsyo40j+9T/OumMVExly7E1zvUxy8Ls1lEZMpttLrz0klWgKzjSgbqO2+4A2pXfVXW3wFTZt6uchIUB2Vvjtt4z8CQB4k7UDxJKsaeJ3XJY7ft4rSm34rvfaUlS0qwpJyOaavhz2Tn2Hid3ONm5zaXAPjsT86zksr5SdAnEBiR3LqgrYkOSErI/1i/rUfiluixwhIXkuxLKD9p5Dz5/4lCjF2+VL77sawXLG4IbKFZ9e8KHatj6VqV9Dzoi/GHdDg/AkfhWD3epoWNcIOIPdctbZ8GrQ2PxUatRwgvJK7g3sR+zt0cbfFJobM1v8AruKWvABpp77wDmoG43FB7kziH+OzoV+QpAMjwp3dKbk9p8ozH/RXf0ZkJBS3eX8DfBjMHH/BS1Vzun+2XoZ6CyJ2rwXC6kbSb8f92ztjPzoAPXws+4O9ddQP27fHVn/hoJ7gpSublodJ/vrSgfelQqAfujg97idXkmLHb/Gu9lubwIVC4heB6O3BpoH/AAKoAGd4Mdbyo2awuJH2FPMZ9Dvig48S2C5s2x5qfb5jytLZh3Ivoz5jJKfVSaZjh+U+QTw5EHiqdclu/cAaYxbNeGU6GHbTbEdfYoepXzUQPupqxCO4MTbBcIjU2aJcOW4WW3XEBDja8ZSDjZQOMZwDvTAKJWOnrS7i+3xYsaOr2iRdLsqWyEF1xKlpSFalaUjAQMJPIeG9Vt3K4OjKLHJVnr2qP51pzXJcZL1HYCsV1J/bbz9W04HnIH8q6kVuRuG4DOkjRkfvVNFvZGMNoG32RQlpnhQ7CWrDv1VHkadIA51o8ZkpJiz6LYOpKmWlJUclKkAjPpQyeH7Z7qoEXAUSMsp5+NPdHlUdA1UljCxI7w7bVAD2GNt4NJ/lXv0FACQUwo3PGOxT/KnZSM8q4ICs+PKnsAwPGVgZSqBKZDUdKXexdWEAJSHPdJx01hPpmlkjgu7NJyhDb/mhwD7jivpE+A1PhPQ5KCpl1BSoDrmlPD0t9tx20XNZVOh7a1bdu19VwfgfMedXj1M8C2roiWOMj5y9bLtBUQuNJaI6hJx8xtVjN9u8UgCW8NPRZyPka+vHBNRehx306XmW3AeYUgGtvj4S+eBDwtdM+ascbXVGziGXNuqcZ+VHNcfPg/poLSvNKyPxrVu8NWdz3rex/CCn8KFXwbZFEn2Zac9EuqAo8/SS7iG3IvUUo/0gRyP0kF0HyWD+VcePovSC9/iFMjwXZRkdi6PR01H+hVmH9U96dqando36MdZRYePW8d23ufFY/lVK+PHz+zgtg/vLJ/KtA1wlZU/2TV/vLUfzopnhqztbpgNZ/eyfxNJZNIv4WG3J7mLf4zvD50sNstk9EJJND9lxPdiAfbFIP2j2aPyr6UzDjRhiOw02P3EBP4UHfLmi1Qi6Gy7JX3GGAd3XDyHp4noM0fF41xCAeW32z5/ZbRKZvshKy3qiJAWoHUO0UPdz5J3P+8KfZdZXvlpZ6E7K+NNLPbFQYYS8Q5JcWp2Q5uNbijkn57DyAoh6KhxBS6nUOmRUSnKbtjSSVC4XNKe64yvUPX8q6vVW9xJwhZ09MjNdSpBQM+h5zuu9mlQ3SsA/MUdBuM9KQwtbZcTyOOYp1KtcZ1lSQyhKxnSoCkTlvTjIwhxB23OxHStUrVCfHIyTOuAwFNoVt0Nd9IywMqZRjONjU7WmNMaV2jQDqFaVjJxnyo32CN0aHxJ/nSr3GLxc5A/qE+mqpJujg96MrPkaYGBGCf2SPlUDboqubeD5E0UMEF2VkYjufOlF9Si5IS6ll9iZHOuPJaPfbV+Y8QdjWgNsjnkFeoWagbWzn9o7/iocYtUw5M1E4mmQkhu/W9/Kf7VDZU42vzKR3kHy3pzC4psk3AZukTXyKFuhCx6pVgj5UX9FIyCl5YHTYULL4XhTB+sIbdPi40lX4isHp/Ydv1GLb7bu7a0rH7hz+FT1bcjWZX/o9sxKv0DSCeRbRoP3EVE8B29APZPyWwPsSHR/+qjyWh2aYq5kg58MVHVkdR8Kyj3AcdSCUS5ZI5BUp3H/ADUnPDUdp4ocfnZzjIlubH/FTWBsHKj6MlQA36eVL53ENpt/dm3GKyv7KnRq/wAI3NZ6Dwbapgw4qS4RzS4+tYPzVTiFwnboaR7M220R1Q2kH54p/Dv1FvskxxExNQVQGX3EZwFrQW0n01bn5UOuXILvarbbKsYQSfdHlTMWZHPt3fnUfoRonParPqa2hihFENtgPtksZylG5271RXKlkckY86PXZW9tLyx8TVK7KEg5fcxtyNaUkS7BfbXsYIb2866ifoYD+0ODyFdRwLk//9k="/>
          <p:cNvSpPr>
            <a:spLocks noChangeAspect="1" noChangeArrowheads="1"/>
          </p:cNvSpPr>
          <p:nvPr/>
        </p:nvSpPr>
        <p:spPr bwMode="auto">
          <a:xfrm>
            <a:off x="80965" y="-579438"/>
            <a:ext cx="1247775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20" name="AutoShape 8" descr="data:image/jpg;base64,/9j/4AAQSkZJRgABAQAAAQABAAD/2wBDAAkGBwgHBgkIBwgKCgkLDRYPDQwMDRsUFRAWIB0iIiAdHx8kKDQsJCYxJx8fLT0tMTU3Ojo6Iys/RD84QzQ5Ojf/2wBDAQoKCg0MDRoPDxo3JR8lNzc3Nzc3Nzc3Nzc3Nzc3Nzc3Nzc3Nzc3Nzc3Nzc3Nzc3Nzc3Nzc3Nzc3Nzc3Nzc3Nzf/wAARCACfAKQDASIAAhEBAxEB/8QAGwAAAgMBAQEAAAAAAAAAAAAABAUCAwYAAQf/xABJEAABAwMCAwUEBgYGCAcAAAABAgMEAAUREiEGMUETIlFhcRQygZEVQlKhscEjJDNigtEWQ0RTkvAHNFRyorLS4SVjc3SDlML/xAAaAQADAQEBAQAAAAAAAAAAAAAAAQIDBAUG/8QALxEAAgIBBAAEBAQHAAAAAAAAAAECEQMEEiExBRNBURQycaEGFSLwQlJhgZGx0f/aAAwDAQACEQMRAD8A2byHfaVkKHYFPfzjHTGBRaF/ohn3uZpa1IBUpKUo1kgJJGRsNz6UVEW4pK1KWFEHAUBzrhjO2dqFnEKyp+Lp5DX+W9KranMmYs43Wny+qKZ3o5ksDqkKPrypVA1F6bnmXR8sCs8vbKXYy+tgY+IqwEYJAyc7iqgrfB+dWJJKdQxWKKZLn0FE2je5p54DaiM/AUIsgb9c+lConSfpRuLa20OTltHJWf0bCCR31Y3PkBuaqM1F7pdIls2msJGpZGBvk8hQoult7U4nQ+0OxHbJ1H76Wo4ahyCHbw47cnh/tCv0Y9Gx3R8ifOi/oS0hOgWyEU8sezo/lXHk8bwxdRi2SMgpC2ypKkkeIO1KrjJXFK+wZLva80jAwfHNUK4ahNEuW0u297oqKrSn4o90j1FUOcIxZg1XWbPnL55W+UJHolGABVLxjTONu79qC2JkyZcqQ8orbCEbq73hskfcTWvtqj9HsrXzKd9qzUnhqVaWHHbI65KYzrchPqBUrx0LxnPkcg1o7dMYm2xiXFJU0tGRkYxtuD5g7etcmt1EM8YyhyhphVvVmKk9Mmis7ULCAEZrH2aJBA9a8jIv1sZD3X056g/lV+dgaHcWBIaJJ3yMVeojaiXSEyqOdl+AcNEJVgUlcu0aM6604rK9ajpSM+FRTxBGGTpXgVs9Pkk7SHQVOVh4ZQfd8K6lNyusYvpIWzgoB7xwa6t1hml0Kihxh1h1am2AEukBKdfLYZ/CmbCFJbA0BO3ujpVaGyTlwnYaR5D/ADirVrCEauSc5r6lRSEhJekn2xpZ5BpecDzTSqCVGRLJIP6RI+GkYpreHkmSy0rAKm1keOcgUrtwHazMYOHEkgdO6OdY5OWxphyUEkHlVqBlWoDAxyqCSdPSrBkJGnqPjWRTKLnI9midqhvtHlrDbLQ5uOE4AHx/A084etH0VCKXVB2Y8dcl77a/LwSOQHhSrh5gXW5G5rGYsUqbiZ5LXyW4PIe6D61qz514niep58qL4XZBB5YbaW4obJSVfKg/pNhuzouTqVoaUyl3TzVuMhPmdwPM0o4pvLA/8JQ+ULdH6ytAKloQfqpA3K1DIAHIZJ6GiYUOVcHmH57PskSOQY0HOVZGwUsjbI6JHLmd64o6dRxqeTi/39wHaVbAkaVY3B6GhrdcI1xjCTDc1tKUpIPmkkH7xQd/kOpZbt8DadNPZtHGQ2n6zh8kj78Cg7Wy3w/eF2lIKYcpAeiZ5a0gJcR67JV8TWkNFOenlmr6fQL5Ha5baZSYhJ7VbanEjH1QQDv45I2pBGebtV2u0HVpZcCZjSfDXkLA/iTn+Ki+IFCIYd1GdMR3DygM4ZWNKz6Duq+FZ++qMnihzstw3BbTqSftKUr8BWuiw+Z10190x+psrdJaciNHXjujY1e480lScq+VfOy042SpDq0jOSEn3vhRTbz5BK3nEgDBGev+RXTLw+5dlGvky2jNh4cSAtSgB1O3KjVyWwCroDisQS69jtHF6Bg7q3PnUFpQw3nK8AZ7yir5Vr+WwdbmDL7i2W5svCv2ruoAHOdhzoPspCVBQKVJA73T4VBQ7MhxzIIPdTjlROvKVLVgADOPv38671BJcADy4vtb2tctLKkgJKEtBWPia6prbU4orbAKTyKk5NdVCo1al4JGa8dwtnUSBoUCNttqgtGwyTmh0PLBcSspylRBT4DpvXXKRDFd7dK7lGSkZ1NrBI5DkaEthUJMwbk9qOnlRNykIVLhk7EocHLzFBW3IflkBWO1AGrptWbQo9jXYK1HbyoV8O3OWLTBWUuLSFSXk82Gs/8AMrkB8areclSZjVut6QZbqdRWR3WEcitX5Dqa0bTMPhu0hDTbjzjix1BdlOn8SfuGegrztXqVhWyPzPr/AKW3YY45Cs0FtBKGI7SQ22OnkAOZPkMmg1PXW6DEVv6OjH+ueTqeV5pRyT6q38qst1tX2wuFzUl6eRsBuiOPso/NXM+m1MXXm2W1uvOJQ2gZUpRwAOZJNfPOcYypfql+/wDIhbaOHrdaVrdjtFclwkuSHjrcUTz7x5Z8BVV94ihWcojrWHJjg7kdKgD6k/VT5mvEuXDiDH0cpcC2k/64tP6V8f8AlpPuj94/AdabWy0QLWjTFYQlR3U6rvLWfFSjuT517Wk8Ky5n5mof9hX7AHDMVD4dub0pmXNkdxa2VZQykHIbT4Acznck5oniSLGmW7s5KX9QWFMLjoKnEOD3VJxyI+XPNNUISnJSkAqOSQOdSO/4V9EsUY49iXAGS4furs/2m2XVpSJzA72tooD7Z2Cwk9DuCOQrMCA9ZuI5cVbhW2phC4Slc+zSSNP8OrHpithxej2WPGvDH7W3ua16frMqwHE/Lf1TQfGcUKgxrijJMF0OLIPvNK7qx8iD/DXgyx/Caravln/sBO0E7qUrWsnfPQeA8KkkalZWBjkADjHnTP6KZWjurJHj0qxNrjgaDnYY3FehsZYuVnOQoBPlVHaagglsjmUg9Nv+9PW7XFGgHO2+cV47bIywnOvrunpRsYWIVFK0oUrVrHIeFTWUEDUDsc8tqei0xjgFSz/FRAtUZIKV6j44VT2MLEAKCMpGc8yc866tI3a4QQAGSQOWTXUbGFkcA7nmKAms63EKCTuQNaVYotZXuojujmAM1FxIc1IUrSDsMjl4Vs1Zn2Z+4sue1RUOZyG3DgY8Rz/z0oVp9qKmc68o6G++ok5OAn8aNumUT46nMlZbXkD1Tikygl9xUdeMPz47aweo1J2+6s5ulYI2fCVsciQjMmJ/XphDr/7gx3UeiRt65q2Ig3G+vy17sQcx2B0LpGXFeuNKR6HxpwMZJB8dqVcNbWxw5ysypBX69qqvj55pTc8vq+PpZQ1xk93esRdnXeIpkJvWpFscnoYbbG3tOklTilD7ACCB4nJ8K1F8kmJZZ8hJwpqM4tJ8CEkg0oix0xp/C8ZI0hlp4/xBkD8ya7PCcUXmjJrt19rBj+5qkqQxFglTSn1HtH0oB7JAGTjO2o7AZ8c9Kzrcu0yJdwj2y4y/pKAlbjjq3XF507HOo6VJzsRj08a2fLln0qhqJGafdebYaS67+0UEAFXqetfYuLZJGA+uTCjvLQULdaSsoP1SQDj4ZrPXG7NJhv3e5Sn49racLbDcclKncEp1Ejfcg4GQMbnnT2ddIFuWhE2UywVDKO0VpBxz35eG1A8No7S3vt6CqEH1iKXEYKmtiNj0yVAZ5jFDvpDAJjrM3g+bLjPSFQ5FvdKUSBlQ7pwcnfp1zUrosf0LkrexvbiTn/0v51fxq63E4VnNp0o7VoR2k7AalkJA8ufyBpDcLmm89jb7aNduQ4n2iRyS7pIIbR4gkDJ5Y2ryfEcMsuTGl6Csbxz+pQlKSUq7NIXnnnSOfxq0KyNzQ/tBcWErO32vE1cVczj511qVlxZcggYJ322q0ullnISNJOwJ570J2qEY1HCQMK+NSU8oR8KQlScgA6s7ZxStXRMmWqUEhCgnQoqOrBznyFXhWSSoUCqR3lMnGFbYI/CjAcjBIA8acZbkNE9Z6V1cTp2G9dTKA3SlCFLBJKvM7+FQ3KQonvY3qpuSla3dIGEKwc8hsOVXJIKAd8HcU7tGaM/e9RuLRB5Rzt198UlfPYpfkDCizLadzn7JST92ae3XH0kcncMDHl36QyHEqi3FlSda33VNNtpTupSk4A/71G3cqE2l2fT332IzSnXnkNtJ5rWoJA8NzWYtd9jsu3BtiPMlNqmLdZVHYJSpKgCSFHA5lXWgZGYUZiReXUzp+kJbQ4rDTZA3IzskDmVnf5gUVaZk2Ut5+UpBidmChZaLWTzJSFEkpx1Vj5Vz6X8Oxims0rv29DknrP5EENPs8TyX7bcZUi1MuJ7NuIoBtyVkbnWQRjphJycb0tlqEBtF2VdJM6RAu5isRitOXGhlCsoSM6tOs564BoszbddU+yLbUtDwJRraKUuAcyhRG565G/Whr5Pt8XhaPNlMB3iGPKLEeQhA7Va2nANalAZIKSM55lWOtd60OLTRSxrhBizyyWbuJJalRmpDDgWy6kLQsclA9aDecuEWUtaEe1RnBns0YDjRxvjkFA7+BB8awXCV3mNZ9gcShyQ4483b5i9CHkKWogtLHuqHJSMYyOXWtcjiVTACbpaLhE8VBrt2z/EjP4CtLT/odaaYWu9IyEm3XIk76fZFc/XlVsV24SZAdfjpiRgk4aUoLccJ5ZxskeWTnypTL47sMZlbhkOkDbuxnMg+G6cUrhXeZxrMlWmO67ZoqWSrWpGp54bZA6JA1Jz1wqhd2NySKr9LicS3lEFUhpdvt7hU6nWP1h77OM7pT18SfKpSuzTobjrCe+hIx0Gd9qHt9lt70R2NLt0UPR3lx3uzRgFSTglJ5jOx51Vaw7AmyLY+tTjiMOxnF7lxrlv5pOx+HjSz4JKKl2c+PPGcnF8MfNtp1JIIASMBNWqznAOw2qtIwlOQdzz8TV6EOBJJGc+A3Fc9JM6lwUvIC2lJVyO9VRX8tpB3wRv8auDgJwsKBHLpVOCFFCdW/eT5GkoK7BqwhKe03BSUdTjcmjEKOfSh2EFKUjOTzPmavbTqaK9hvjUeZopLoOi3tNh6V1DkrCiMKODzSMg11MdoEjR1hwl0p7ylL056chmiVlIVpBHIelegKQklWNZAJx40DMnNQWQtQL0p86GGEJ1LcV9lKeu3y61VexC4F15Oi4K1AkKjgY6+8aQWSbBZvE2RLWVLYVpjtNtlxQJHeUAkHyGfOtLc7Q4tAuHEanR2pSyxaYbnfeVkkJUvx55xgAA7nFNIEe8x4qWYTdptLAGzMeOpwj1USkH5GtMSeN7jLIt6ozMJmTcbs/cZFkuchLatENIZw2lA+vhRGVE5Py8qIuDXEszUFcPOllJ7rC328OY3y4c8v3Rz6mtP2N+xk3lr/wCin/qqtqTdYd0t7cyczLZlOqY7NMcNqBKSoKyCc40HI8z4V0efLoxWnxiKJGvkmQ1Ll2x911sFLbaXGm20E7E51qJPTJ5A8qi/PtLHD90icQsPRbjFfcmNgp3acUdTRbcTkZOkeHWnF1VGtrF+EdKWmkezLDbY0gOKI2AHInCdvOquLobEt++B0BSTZwXBnGFhxZbPkdjUTnKUaZosMY8oy/DcdL9u+i700h90oElGsZ1JX3iR4EKJHxFGTXblapVtjRL3LbjyXuy0vBLpb7pxhShnngb550PIuVoltRWZst+DNZwGnXWlMLSrGDgqGMHqDzo9NhjSSpdwkPT1LRpSpagAgZBygJwBuBvXWoRnGlycG+UJW20eTYkKG39I3iTInuIGW1SV6+90CEe6FE4AwOZqHB8d+Ei38Qyge1mXd9lxIOR2bidG3/yIFSkW2HaIz9xWXpL7LRLa5ThcKT0055EnHLetNcIAtnCVkhLAC48qClePt9qnV8yT86jURpJJGunk5XKxJw+4uRa25bv7WWpclzyUtZJHw5fCqL6nVpfi96fBHbpQOa2zkKT8QCPUCmMhhiHxTc4sDCYwbadW0n3W31lWoJ8MgJJHnQE89nf7a4nm6h5le3MABafvSa2+fCkc7uObgOiym5MZl1rKkrAU2r7QPL7jV751r1HAAAIx0NIuGnQLBbglQ90hWfqq1Hb8qbrdKSkAgZHIdRivHk6s9e20WPH9OhQ1AGveRFUpzrAcVk8kjHTxq3fOT6UJ2jSJap1SEFSd+dWLUtUZKWwdOxV0yOe1DukJbSAARqxnHIVDXpbUVZwOualuhMYsK7FpKFbnnsnOK6glFeo95ddWe6QiU6UiDCekuZUlpBVgcz4AeZJxTHhqxmHm4XAJcur6R2isZDKf7tHgB1PU5pPeI65NueZZKQ8QFNlXLUkhQz8RTSHxnaHW0iY/9HycZWxKBQUnqAcYUPMV2YtqfImM71Z2rs2xqfdjPxnO0ZfZxqQrBB2IIIIJGDS76Cup2HEC9P8A7JoH/PwqiVx1a0lSYCJU9wbfq7RCfitWB+NIZHEd2vDTh7VNsjJWUFLCtTqiP3+Q/hHxqpSiiaD7w07bwY6L7cZVwKcoisIZSfVR0EIHmfhmksli6PspTKXewUK1JXHkRlEHlkHSlQ2z86Dtbarbe1Iivoabms6+ykkq7ZxJwTq5hRB65zTu4XOZCZddegMpS2MqcXLSE/hk+AGM1rjxY5wttnJmy5IT2oTWmI1Dmq+mpk+GgPJdhrWgOanMEKKgNSdWwxkZ2zmjxbZku4oTw5cnrkh94PP+3MK7NKhyW44AnVjA0o3weQ2rU8F2qU+lq9Xtrspa0Ex4wGBFQfHPNZGMnoNtt60C5j4mPMeyuLSkBTahslWehPIVLgk6i+DaEpNcmWkWriJMY+2QrTcm8d5lpSm1H01gg/EilEGxMSEFyxTpVsSFFL0TQlSWljmktq9wg+FbSNc5y1uxVxAqUhZ5EhtKehJ5n86R3CFMkzlvRwIl4QcLeA/QOt9A4OvkRv4daW2UXcWNwT7F7/CkuUgIlXySttK0qwhhpOSlQUM7eIo6VY5c5sNTr5cX0BaXAnLaQFJIUk7I6EZoVfEMuE6tm4WwlxsDLkSQ2tCvMaikihpXG7UdpLibbJOpwNAuONITqPLfWdvPGKmUrfLBQUeEFjhVllTi03O6a3nC46r2ndajzJOOdYua5Kk8QrbtUpbkGAlaVTJTmtDThSQpeo88A8uWRVvEfEdzmux4qpkRiNJWULYhykBwbbBTqtgDuCQBTazQrYpDDd1uVrahM4KLfHkJUgkci4r62/QYGd96rHNLlsmWPdwkLeH2X7VIZ1NKFtuhUqGlxR1BSMbnwKx38elaVKC6224lsNp3OVK5V5xtcrVItTRYuMNT0eWy4kIeQT74Srr4E16JcdwqS1KYUgnOzgO/wNYSps3jFLguaCNPdG45nxqzAOQM8qh2iQSQQQPA5qWtexKfe5DrU0aJpHL+qPh60OiM6tTqEFIVsdI32q1LgVv59eleDUHyUjCVJwcf59aKE1Z6pJ1HBWvHVPKuopCRpHlXUUhnik7DIPLO1V6ErwF94Ag5pd/Se0BG8tQGSN2l8vlUhxLZSMfSDIA391X8qCNyKCkruExwkqwpCMY8E/8AegLa2DFcczkdstQCj+8d6kviO0Nl9Yk5Stwq1BCscgOeKVxbozJgGFAcS7PfcUGGh1Wo7H0A3+FTVhaH9q4aTxaxc5boSGG2lxbepQ2L3NTnoFAJHxrV8MWW1SIbE1VrU3MaJQtuSVr7F1OytIUSOfIjpimVmat1ktcW2NS2AI7YQNTqQVHqcZ6nJoxU6GlKsyo40j+9T/OumMVExly7E1zvUxy8Ls1lEZMpttLrz0klWgKzjSgbqO2+4A2pXfVXW3wFTZt6uchIUB2Vvjtt4z8CQB4k7UDxJKsaeJ3XJY7ft4rSm34rvfaUlS0qwpJyOaavhz2Tn2Hid3ONm5zaXAPjsT86zksr5SdAnEBiR3LqgrYkOSErI/1i/rUfiluixwhIXkuxLKD9p5Dz5/4lCjF2+VL77sawXLG4IbKFZ9e8KHatj6VqV9Dzoi/GHdDg/AkfhWD3epoWNcIOIPdctbZ8GrQ2PxUatRwgvJK7g3sR+zt0cbfFJobM1v8AruKWvABpp77wDmoG43FB7kziH+OzoV+QpAMjwp3dKbk9p8ozH/RXf0ZkJBS3eX8DfBjMHH/BS1Vzun+2XoZ6CyJ2rwXC6kbSb8f92ztjPzoAPXws+4O9ddQP27fHVn/hoJ7gpSublodJ/vrSgfelQqAfujg97idXkmLHb/Gu9lubwIVC4heB6O3BpoH/AAKoAGd4Mdbyo2awuJH2FPMZ9Dvig48S2C5s2x5qfb5jytLZh3Ivoz5jJKfVSaZjh+U+QTw5EHiqdclu/cAaYxbNeGU6GHbTbEdfYoepXzUQPupqxCO4MTbBcIjU2aJcOW4WW3XEBDja8ZSDjZQOMZwDvTAKJWOnrS7i+3xYsaOr2iRdLsqWyEF1xKlpSFalaUjAQMJPIeG9Vt3K4OjKLHJVnr2qP51pzXJcZL1HYCsV1J/bbz9W04HnIH8q6kVuRuG4DOkjRkfvVNFvZGMNoG32RQlpnhQ7CWrDv1VHkadIA51o8ZkpJiz6LYOpKmWlJUclKkAjPpQyeH7Z7qoEXAUSMsp5+NPdHlUdA1UljCxI7w7bVAD2GNt4NJ/lXv0FACQUwo3PGOxT/KnZSM8q4ICs+PKnsAwPGVgZSqBKZDUdKXexdWEAJSHPdJx01hPpmlkjgu7NJyhDb/mhwD7jivpE+A1PhPQ5KCpl1BSoDrmlPD0t9tx20XNZVOh7a1bdu19VwfgfMedXj1M8C2roiWOMj5y9bLtBUQuNJaI6hJx8xtVjN9u8UgCW8NPRZyPka+vHBNRehx306XmW3AeYUgGtvj4S+eBDwtdM+ascbXVGziGXNuqcZ+VHNcfPg/poLSvNKyPxrVu8NWdz3rex/CCn8KFXwbZFEn2Zac9EuqAo8/SS7iG3IvUUo/0gRyP0kF0HyWD+VcePovSC9/iFMjwXZRkdi6PR01H+hVmH9U96dqando36MdZRYePW8d23ufFY/lVK+PHz+zgtg/vLJ/KtA1wlZU/2TV/vLUfzopnhqztbpgNZ/eyfxNJZNIv4WG3J7mLf4zvD50sNstk9EJJND9lxPdiAfbFIP2j2aPyr6UzDjRhiOw02P3EBP4UHfLmi1Qi6Gy7JX3GGAd3XDyHp4noM0fF41xCAeW32z5/ZbRKZvshKy3qiJAWoHUO0UPdz5J3P+8KfZdZXvlpZ6E7K+NNLPbFQYYS8Q5JcWp2Q5uNbijkn57DyAoh6KhxBS6nUOmRUSnKbtjSSVC4XNKe64yvUPX8q6vVW9xJwhZ09MjNdSpBQM+h5zuu9mlQ3SsA/MUdBuM9KQwtbZcTyOOYp1KtcZ1lSQyhKxnSoCkTlvTjIwhxB23OxHStUrVCfHIyTOuAwFNoVt0Nd9IywMqZRjONjU7WmNMaV2jQDqFaVjJxnyo32CN0aHxJ/nSr3GLxc5A/qE+mqpJujg96MrPkaYGBGCf2SPlUDboqubeD5E0UMEF2VkYjufOlF9Si5IS6ll9iZHOuPJaPfbV+Y8QdjWgNsjnkFeoWagbWzn9o7/iocYtUw5M1E4mmQkhu/W9/Kf7VDZU42vzKR3kHy3pzC4psk3AZukTXyKFuhCx6pVgj5UX9FIyCl5YHTYULL4XhTB+sIbdPi40lX4isHp/Ydv1GLb7bu7a0rH7hz+FT1bcjWZX/o9sxKv0DSCeRbRoP3EVE8B29APZPyWwPsSHR/+qjyWh2aYq5kg58MVHVkdR8Kyj3AcdSCUS5ZI5BUp3H/ADUnPDUdp4ocfnZzjIlubH/FTWBsHKj6MlQA36eVL53ENpt/dm3GKyv7KnRq/wAI3NZ6Dwbapgw4qS4RzS4+tYPzVTiFwnboaR7M220R1Q2kH54p/Dv1FvskxxExNQVQGX3EZwFrQW0n01bn5UOuXILvarbbKsYQSfdHlTMWZHPt3fnUfoRonParPqa2hihFENtgPtksZylG5271RXKlkckY86PXZW9tLyx8TVK7KEg5fcxtyNaUkS7BfbXsYIb2866ifoYD+0ODyFdRwLk//9k="/>
          <p:cNvSpPr>
            <a:spLocks noChangeAspect="1" noChangeArrowheads="1"/>
          </p:cNvSpPr>
          <p:nvPr/>
        </p:nvSpPr>
        <p:spPr bwMode="auto">
          <a:xfrm>
            <a:off x="80965" y="-579438"/>
            <a:ext cx="1247775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22" name="AutoShape 10" descr="data:image/jpg;base64,/9j/4AAQSkZJRgABAQAAAQABAAD/2wBDAAkGBwgHBgkIBwgKCgkLDRYPDQwMDRsUFRAWIB0iIiAdHx8kKDQsJCYxJx8fLT0tMTU3Ojo6Iys/RD84QzQ5Ojf/2wBDAQoKCg0MDRoPDxo3JR8lNzc3Nzc3Nzc3Nzc3Nzc3Nzc3Nzc3Nzc3Nzc3Nzc3Nzc3Nzc3Nzc3Nzc3Nzc3Nzc3Nzf/wAARCACfAKQDASIAAhEBAxEB/8QAGwAAAgMBAQEAAAAAAAAAAAAABAUCAwYAAQf/xABJEAABAwMCAwUEBgYGCAcAAAABAgMEAAUREiEGMUETIlFhcRQygZEVQlKhscEjJDNigtEWQ0RTkvAHNFRyorLS4SVjc3SDlML/xAAaAQADAQEBAQAAAAAAAAAAAAAAAQIDBAUG/8QALxEAAgIBBAAEBAQHAAAAAAAAAAECEQMEEiExBRNBURQycaEGFSLwQlJhgZGx0f/aAAwDAQACEQMRAD8A2byHfaVkKHYFPfzjHTGBRaF/ohn3uZpa1IBUpKUo1kgJJGRsNz6UVEW4pK1KWFEHAUBzrhjO2dqFnEKyp+Lp5DX+W9KranMmYs43Wny+qKZ3o5ksDqkKPrypVA1F6bnmXR8sCs8vbKXYy+tgY+IqwEYJAyc7iqgrfB+dWJJKdQxWKKZLn0FE2je5p54DaiM/AUIsgb9c+lConSfpRuLa20OTltHJWf0bCCR31Y3PkBuaqM1F7pdIls2msJGpZGBvk8hQoult7U4nQ+0OxHbJ1H76Wo4ahyCHbw47cnh/tCv0Y9Gx3R8ifOi/oS0hOgWyEU8sezo/lXHk8bwxdRi2SMgpC2ypKkkeIO1KrjJXFK+wZLva80jAwfHNUK4ahNEuW0u297oqKrSn4o90j1FUOcIxZg1XWbPnL55W+UJHolGABVLxjTONu79qC2JkyZcqQ8orbCEbq73hskfcTWvtqj9HsrXzKd9qzUnhqVaWHHbI65KYzrchPqBUrx0LxnPkcg1o7dMYm2xiXFJU0tGRkYxtuD5g7etcmt1EM8YyhyhphVvVmKk9Mmis7ULCAEZrH2aJBA9a8jIv1sZD3X056g/lV+dgaHcWBIaJJ3yMVeojaiXSEyqOdl+AcNEJVgUlcu0aM6604rK9ajpSM+FRTxBGGTpXgVs9Pkk7SHQVOVh4ZQfd8K6lNyusYvpIWzgoB7xwa6t1hml0Kihxh1h1am2AEukBKdfLYZ/CmbCFJbA0BO3ujpVaGyTlwnYaR5D/ADirVrCEauSc5r6lRSEhJekn2xpZ5BpecDzTSqCVGRLJIP6RI+GkYpreHkmSy0rAKm1keOcgUrtwHazMYOHEkgdO6OdY5OWxphyUEkHlVqBlWoDAxyqCSdPSrBkJGnqPjWRTKLnI9midqhvtHlrDbLQ5uOE4AHx/A084etH0VCKXVB2Y8dcl77a/LwSOQHhSrh5gXW5G5rGYsUqbiZ5LXyW4PIe6D61qz514niep58qL4XZBB5YbaW4obJSVfKg/pNhuzouTqVoaUyl3TzVuMhPmdwPM0o4pvLA/8JQ+ULdH6ytAKloQfqpA3K1DIAHIZJ6GiYUOVcHmH57PskSOQY0HOVZGwUsjbI6JHLmd64o6dRxqeTi/39wHaVbAkaVY3B6GhrdcI1xjCTDc1tKUpIPmkkH7xQd/kOpZbt8DadNPZtHGQ2n6zh8kj78Cg7Wy3w/eF2lIKYcpAeiZ5a0gJcR67JV8TWkNFOenlmr6fQL5Ha5baZSYhJ7VbanEjH1QQDv45I2pBGebtV2u0HVpZcCZjSfDXkLA/iTn+Ki+IFCIYd1GdMR3DygM4ZWNKz6Duq+FZ++qMnihzstw3BbTqSftKUr8BWuiw+Z10190x+psrdJaciNHXjujY1e480lScq+VfOy042SpDq0jOSEn3vhRTbz5BK3nEgDBGev+RXTLw+5dlGvky2jNh4cSAtSgB1O3KjVyWwCroDisQS69jtHF6Bg7q3PnUFpQw3nK8AZ7yir5Vr+WwdbmDL7i2W5svCv2ruoAHOdhzoPspCVBQKVJA73T4VBQ7MhxzIIPdTjlROvKVLVgADOPv38671BJcADy4vtb2tctLKkgJKEtBWPia6prbU4orbAKTyKk5NdVCo1al4JGa8dwtnUSBoUCNttqgtGwyTmh0PLBcSspylRBT4DpvXXKRDFd7dK7lGSkZ1NrBI5DkaEthUJMwbk9qOnlRNykIVLhk7EocHLzFBW3IflkBWO1AGrptWbQo9jXYK1HbyoV8O3OWLTBWUuLSFSXk82Gs/8AMrkB8areclSZjVut6QZbqdRWR3WEcitX5Dqa0bTMPhu0hDTbjzjix1BdlOn8SfuGegrztXqVhWyPzPr/AKW3YY45Cs0FtBKGI7SQ22OnkAOZPkMmg1PXW6DEVv6OjH+ueTqeV5pRyT6q38qst1tX2wuFzUl6eRsBuiOPso/NXM+m1MXXm2W1uvOJQ2gZUpRwAOZJNfPOcYypfql+/wDIhbaOHrdaVrdjtFclwkuSHjrcUTz7x5Z8BVV94ihWcojrWHJjg7kdKgD6k/VT5mvEuXDiDH0cpcC2k/64tP6V8f8AlpPuj94/AdabWy0QLWjTFYQlR3U6rvLWfFSjuT517Wk8Ky5n5mof9hX7AHDMVD4dub0pmXNkdxa2VZQykHIbT4Acznck5oniSLGmW7s5KX9QWFMLjoKnEOD3VJxyI+XPNNUISnJSkAqOSQOdSO/4V9EsUY49iXAGS4furs/2m2XVpSJzA72tooD7Z2Cwk9DuCOQrMCA9ZuI5cVbhW2phC4Slc+zSSNP8OrHpithxej2WPGvDH7W3ua16frMqwHE/Lf1TQfGcUKgxrijJMF0OLIPvNK7qx8iD/DXgyx/Caravln/sBO0E7qUrWsnfPQeA8KkkalZWBjkADjHnTP6KZWjurJHj0qxNrjgaDnYY3FehsZYuVnOQoBPlVHaagglsjmUg9Nv+9PW7XFGgHO2+cV47bIywnOvrunpRsYWIVFK0oUrVrHIeFTWUEDUDsc8tqei0xjgFSz/FRAtUZIKV6j44VT2MLEAKCMpGc8yc866tI3a4QQAGSQOWTXUbGFkcA7nmKAms63EKCTuQNaVYotZXuojujmAM1FxIc1IUrSDsMjl4Vs1Zn2Z+4sue1RUOZyG3DgY8Rz/z0oVp9qKmc68o6G++ok5OAn8aNumUT46nMlZbXkD1Tikygl9xUdeMPz47aweo1J2+6s5ulYI2fCVsciQjMmJ/XphDr/7gx3UeiRt65q2Ig3G+vy17sQcx2B0LpGXFeuNKR6HxpwMZJB8dqVcNbWxw5ysypBX69qqvj55pTc8vq+PpZQ1xk93esRdnXeIpkJvWpFscnoYbbG3tOklTilD7ACCB4nJ8K1F8kmJZZ8hJwpqM4tJ8CEkg0oix0xp/C8ZI0hlp4/xBkD8ya7PCcUXmjJrt19rBj+5qkqQxFglTSn1HtH0oB7JAGTjO2o7AZ8c9Kzrcu0yJdwj2y4y/pKAlbjjq3XF507HOo6VJzsRj08a2fLln0qhqJGafdebYaS67+0UEAFXqetfYuLZJGA+uTCjvLQULdaSsoP1SQDj4ZrPXG7NJhv3e5Sn49racLbDcclKncEp1Ejfcg4GQMbnnT2ddIFuWhE2UywVDKO0VpBxz35eG1A8No7S3vt6CqEH1iKXEYKmtiNj0yVAZ5jFDvpDAJjrM3g+bLjPSFQ5FvdKUSBlQ7pwcnfp1zUrosf0LkrexvbiTn/0v51fxq63E4VnNp0o7VoR2k7AalkJA8ufyBpDcLmm89jb7aNduQ4n2iRyS7pIIbR4gkDJ5Y2ryfEcMsuTGl6Csbxz+pQlKSUq7NIXnnnSOfxq0KyNzQ/tBcWErO32vE1cVczj511qVlxZcggYJ322q0ullnISNJOwJ570J2qEY1HCQMK+NSU8oR8KQlScgA6s7ZxStXRMmWqUEhCgnQoqOrBznyFXhWSSoUCqR3lMnGFbYI/CjAcjBIA8acZbkNE9Z6V1cTp2G9dTKA3SlCFLBJKvM7+FQ3KQonvY3qpuSla3dIGEKwc8hsOVXJIKAd8HcU7tGaM/e9RuLRB5Rzt198UlfPYpfkDCizLadzn7JST92ae3XH0kcncMDHl36QyHEqi3FlSda33VNNtpTupSk4A/71G3cqE2l2fT332IzSnXnkNtJ5rWoJA8NzWYtd9jsu3BtiPMlNqmLdZVHYJSpKgCSFHA5lXWgZGYUZiReXUzp+kJbQ4rDTZA3IzskDmVnf5gUVaZk2Ut5+UpBidmChZaLWTzJSFEkpx1Vj5Vz6X8Oxims0rv29DknrP5EENPs8TyX7bcZUi1MuJ7NuIoBtyVkbnWQRjphJycb0tlqEBtF2VdJM6RAu5isRitOXGhlCsoSM6tOs564BoszbddU+yLbUtDwJRraKUuAcyhRG565G/Whr5Pt8XhaPNlMB3iGPKLEeQhA7Va2nANalAZIKSM55lWOtd60OLTRSxrhBizyyWbuJJalRmpDDgWy6kLQsclA9aDecuEWUtaEe1RnBns0YDjRxvjkFA7+BB8awXCV3mNZ9gcShyQ4483b5i9CHkKWogtLHuqHJSMYyOXWtcjiVTACbpaLhE8VBrt2z/EjP4CtLT/odaaYWu9IyEm3XIk76fZFc/XlVsV24SZAdfjpiRgk4aUoLccJ5ZxskeWTnypTL47sMZlbhkOkDbuxnMg+G6cUrhXeZxrMlWmO67ZoqWSrWpGp54bZA6JA1Jz1wqhd2NySKr9LicS3lEFUhpdvt7hU6nWP1h77OM7pT18SfKpSuzTobjrCe+hIx0Gd9qHt9lt70R2NLt0UPR3lx3uzRgFSTglJ5jOx51Vaw7AmyLY+tTjiMOxnF7lxrlv5pOx+HjSz4JKKl2c+PPGcnF8MfNtp1JIIASMBNWqznAOw2qtIwlOQdzz8TV6EOBJJGc+A3Fc9JM6lwUvIC2lJVyO9VRX8tpB3wRv8auDgJwsKBHLpVOCFFCdW/eT5GkoK7BqwhKe03BSUdTjcmjEKOfSh2EFKUjOTzPmavbTqaK9hvjUeZopLoOi3tNh6V1DkrCiMKODzSMg11MdoEjR1hwl0p7ylL056chmiVlIVpBHIelegKQklWNZAJx40DMnNQWQtQL0p86GGEJ1LcV9lKeu3y61VexC4F15Oi4K1AkKjgY6+8aQWSbBZvE2RLWVLYVpjtNtlxQJHeUAkHyGfOtLc7Q4tAuHEanR2pSyxaYbnfeVkkJUvx55xgAA7nFNIEe8x4qWYTdptLAGzMeOpwj1USkH5GtMSeN7jLIt6ozMJmTcbs/cZFkuchLatENIZw2lA+vhRGVE5Py8qIuDXEszUFcPOllJ7rC328OY3y4c8v3Rz6mtP2N+xk3lr/wCin/qqtqTdYd0t7cyczLZlOqY7NMcNqBKSoKyCc40HI8z4V0efLoxWnxiKJGvkmQ1Ll2x911sFLbaXGm20E7E51qJPTJ5A8qi/PtLHD90icQsPRbjFfcmNgp3acUdTRbcTkZOkeHWnF1VGtrF+EdKWmkezLDbY0gOKI2AHInCdvOquLobEt++B0BSTZwXBnGFhxZbPkdjUTnKUaZosMY8oy/DcdL9u+i700h90oElGsZ1JX3iR4EKJHxFGTXblapVtjRL3LbjyXuy0vBLpb7pxhShnngb550PIuVoltRWZst+DNZwGnXWlMLSrGDgqGMHqDzo9NhjSSpdwkPT1LRpSpagAgZBygJwBuBvXWoRnGlycG+UJW20eTYkKG39I3iTInuIGW1SV6+90CEe6FE4AwOZqHB8d+Ei38Qyge1mXd9lxIOR2bidG3/yIFSkW2HaIz9xWXpL7LRLa5ThcKT0055EnHLetNcIAtnCVkhLAC48qClePt9qnV8yT86jURpJJGunk5XKxJw+4uRa25bv7WWpclzyUtZJHw5fCqL6nVpfi96fBHbpQOa2zkKT8QCPUCmMhhiHxTc4sDCYwbadW0n3W31lWoJ8MgJJHnQE89nf7a4nm6h5le3MABafvSa2+fCkc7uObgOiym5MZl1rKkrAU2r7QPL7jV751r1HAAAIx0NIuGnQLBbglQ90hWfqq1Hb8qbrdKSkAgZHIdRivHk6s9e20WPH9OhQ1AGveRFUpzrAcVk8kjHTxq3fOT6UJ2jSJap1SEFSd+dWLUtUZKWwdOxV0yOe1DukJbSAARqxnHIVDXpbUVZwOualuhMYsK7FpKFbnnsnOK6glFeo95ddWe6QiU6UiDCekuZUlpBVgcz4AeZJxTHhqxmHm4XAJcur6R2isZDKf7tHgB1PU5pPeI65NueZZKQ8QFNlXLUkhQz8RTSHxnaHW0iY/9HycZWxKBQUnqAcYUPMV2YtqfImM71Z2rs2xqfdjPxnO0ZfZxqQrBB2IIIIJGDS76Cup2HEC9P8A7JoH/PwqiVx1a0lSYCJU9wbfq7RCfitWB+NIZHEd2vDTh7VNsjJWUFLCtTqiP3+Q/hHxqpSiiaD7w07bwY6L7cZVwKcoisIZSfVR0EIHmfhmksli6PspTKXewUK1JXHkRlEHlkHSlQ2z86Dtbarbe1Iivoabms6+ykkq7ZxJwTq5hRB65zTu4XOZCZddegMpS2MqcXLSE/hk+AGM1rjxY5wttnJmy5IT2oTWmI1Dmq+mpk+GgPJdhrWgOanMEKKgNSdWwxkZ2zmjxbZku4oTw5cnrkh94PP+3MK7NKhyW44AnVjA0o3weQ2rU8F2qU+lq9Xtrspa0Ex4wGBFQfHPNZGMnoNtt60C5j4mPMeyuLSkBTahslWehPIVLgk6i+DaEpNcmWkWriJMY+2QrTcm8d5lpSm1H01gg/EilEGxMSEFyxTpVsSFFL0TQlSWljmktq9wg+FbSNc5y1uxVxAqUhZ5EhtKehJ5n86R3CFMkzlvRwIl4QcLeA/QOt9A4OvkRv4daW2UXcWNwT7F7/CkuUgIlXySttK0qwhhpOSlQUM7eIo6VY5c5sNTr5cX0BaXAnLaQFJIUk7I6EZoVfEMuE6tm4WwlxsDLkSQ2tCvMaikihpXG7UdpLibbJOpwNAuONITqPLfWdvPGKmUrfLBQUeEFjhVllTi03O6a3nC46r2ndajzJOOdYua5Kk8QrbtUpbkGAlaVTJTmtDThSQpeo88A8uWRVvEfEdzmux4qpkRiNJWULYhykBwbbBTqtgDuCQBTazQrYpDDd1uVrahM4KLfHkJUgkci4r62/QYGd96rHNLlsmWPdwkLeH2X7VIZ1NKFtuhUqGlxR1BSMbnwKx38elaVKC6224lsNp3OVK5V5xtcrVItTRYuMNT0eWy4kIeQT74Srr4E16JcdwqS1KYUgnOzgO/wNYSps3jFLguaCNPdG45nxqzAOQM8qh2iQSQQQPA5qWtexKfe5DrU0aJpHL+qPh60OiM6tTqEFIVsdI32q1LgVv59eleDUHyUjCVJwcf59aKE1Z6pJ1HBWvHVPKuopCRpHlXUUhnik7DIPLO1V6ErwF94Ag5pd/Se0BG8tQGSN2l8vlUhxLZSMfSDIA391X8qCNyKCkruExwkqwpCMY8E/8AegLa2DFcczkdstQCj+8d6kviO0Nl9Yk5Stwq1BCscgOeKVxbozJgGFAcS7PfcUGGh1Wo7H0A3+FTVhaH9q4aTxaxc5boSGG2lxbepQ2L3NTnoFAJHxrV8MWW1SIbE1VrU3MaJQtuSVr7F1OytIUSOfIjpimVmat1ktcW2NS2AI7YQNTqQVHqcZ6nJoxU6GlKsyo40j+9T/OumMVExly7E1zvUxy8Ls1lEZMpttLrz0klWgKzjSgbqO2+4A2pXfVXW3wFTZt6uchIUB2Vvjtt4z8CQB4k7UDxJKsaeJ3XJY7ft4rSm34rvfaUlS0qwpJyOaavhz2Tn2Hid3ONm5zaXAPjsT86zksr5SdAnEBiR3LqgrYkOSErI/1i/rUfiluixwhIXkuxLKD9p5Dz5/4lCjF2+VL77sawXLG4IbKFZ9e8KHatj6VqV9Dzoi/GHdDg/AkfhWD3epoWNcIOIPdctbZ8GrQ2PxUatRwgvJK7g3sR+zt0cbfFJobM1v8AruKWvABpp77wDmoG43FB7kziH+OzoV+QpAMjwp3dKbk9p8ozH/RXf0ZkJBS3eX8DfBjMHH/BS1Vzun+2XoZ6CyJ2rwXC6kbSb8f92ztjPzoAPXws+4O9ddQP27fHVn/hoJ7gpSublodJ/vrSgfelQqAfujg97idXkmLHb/Gu9lubwIVC4heB6O3BpoH/AAKoAGd4Mdbyo2awuJH2FPMZ9Dvig48S2C5s2x5qfb5jytLZh3Ivoz5jJKfVSaZjh+U+QTw5EHiqdclu/cAaYxbNeGU6GHbTbEdfYoepXzUQPupqxCO4MTbBcIjU2aJcOW4WW3XEBDja8ZSDjZQOMZwDvTAKJWOnrS7i+3xYsaOr2iRdLsqWyEF1xKlpSFalaUjAQMJPIeG9Vt3K4OjKLHJVnr2qP51pzXJcZL1HYCsV1J/bbz9W04HnIH8q6kVuRuG4DOkjRkfvVNFvZGMNoG32RQlpnhQ7CWrDv1VHkadIA51o8ZkpJiz6LYOpKmWlJUclKkAjPpQyeH7Z7qoEXAUSMsp5+NPdHlUdA1UljCxI7w7bVAD2GNt4NJ/lXv0FACQUwo3PGOxT/KnZSM8q4ICs+PKnsAwPGVgZSqBKZDUdKXexdWEAJSHPdJx01hPpmlkjgu7NJyhDb/mhwD7jivpE+A1PhPQ5KCpl1BSoDrmlPD0t9tx20XNZVOh7a1bdu19VwfgfMedXj1M8C2roiWOMj5y9bLtBUQuNJaI6hJx8xtVjN9u8UgCW8NPRZyPka+vHBNRehx306XmW3AeYUgGtvj4S+eBDwtdM+ascbXVGziGXNuqcZ+VHNcfPg/poLSvNKyPxrVu8NWdz3rex/CCn8KFXwbZFEn2Zac9EuqAo8/SS7iG3IvUUo/0gRyP0kF0HyWD+VcePovSC9/iFMjwXZRkdi6PR01H+hVmH9U96dqando36MdZRYePW8d23ufFY/lVK+PHz+zgtg/vLJ/KtA1wlZU/2TV/vLUfzopnhqztbpgNZ/eyfxNJZNIv4WG3J7mLf4zvD50sNstk9EJJND9lxPdiAfbFIP2j2aPyr6UzDjRhiOw02P3EBP4UHfLmi1Qi6Gy7JX3GGAd3XDyHp4noM0fF41xCAeW32z5/ZbRKZvshKy3qiJAWoHUO0UPdz5J3P+8KfZdZXvlpZ6E7K+NNLPbFQYYS8Q5JcWp2Q5uNbijkn57DyAoh6KhxBS6nUOmRUSnKbtjSSVC4XNKe64yvUPX8q6vVW9xJwhZ09MjNdSpBQM+h5zuu9mlQ3SsA/MUdBuM9KQwtbZcTyOOYp1KtcZ1lSQyhKxnSoCkTlvTjIwhxB23OxHStUrVCfHIyTOuAwFNoVt0Nd9IywMqZRjONjU7WmNMaV2jQDqFaVjJxnyo32CN0aHxJ/nSr3GLxc5A/qE+mqpJujg96MrPkaYGBGCf2SPlUDboqubeD5E0UMEF2VkYjufOlF9Si5IS6ll9iZHOuPJaPfbV+Y8QdjWgNsjnkFeoWagbWzn9o7/iocYtUw5M1E4mmQkhu/W9/Kf7VDZU42vzKR3kHy3pzC4psk3AZukTXyKFuhCx6pVgj5UX9FIyCl5YHTYULL4XhTB+sIbdPi40lX4isHp/Ydv1GLb7bu7a0rH7hz+FT1bcjWZX/o9sxKv0DSCeRbRoP3EVE8B29APZPyWwPsSHR/+qjyWh2aYq5kg58MVHVkdR8Kyj3AcdSCUS5ZI5BUp3H/ADUnPDUdp4ocfnZzjIlubH/FTWBsHKj6MlQA36eVL53ENpt/dm3GKyv7KnRq/wAI3NZ6Dwbapgw4qS4RzS4+tYPzVTiFwnboaR7M220R1Q2kH54p/Dv1FvskxxExNQVQGX3EZwFrQW0n01bn5UOuXILvarbbKsYQSfdHlTMWZHPt3fnUfoRonParPqa2hihFENtgPtksZylG5271RXKlkckY86PXZW9tLyx8TVK7KEg5fcxtyNaUkS7BfbXsYIb2866ifoYD+0ODyFdRwLk//9k="/>
          <p:cNvSpPr>
            <a:spLocks noChangeAspect="1" noChangeArrowheads="1"/>
          </p:cNvSpPr>
          <p:nvPr/>
        </p:nvSpPr>
        <p:spPr bwMode="auto">
          <a:xfrm>
            <a:off x="80965" y="-579438"/>
            <a:ext cx="1247775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24" name="AutoShape 12" descr="data:image/jpg;base64,/9j/4AAQSkZJRgABAQAAAQABAAD/2wBDAAkGBwgHBgkIBwgKCgkLDRYPDQwMDRsUFRAWIB0iIiAdHx8kKDQsJCYxJx8fLT0tMTU3Ojo6Iys/RD84QzQ5Ojf/2wBDAQoKCg0MDRoPDxo3JR8lNzc3Nzc3Nzc3Nzc3Nzc3Nzc3Nzc3Nzc3Nzc3Nzc3Nzc3Nzc3Nzc3Nzc3Nzc3Nzc3Nzf/wAARCACfAKQDASIAAhEBAxEB/8QAGwAAAgMBAQEAAAAAAAAAAAAABAUCAwYAAQf/xABJEAABAwMCAwUEBgYGCAcAAAABAgMEAAUREiEGMUETIlFhcRQygZEVQlKhscEjJDNigtEWQ0RTkvAHNFRyorLS4SVjc3SDlML/xAAaAQADAQEBAQAAAAAAAAAAAAAAAQIDBAUG/8QALxEAAgIBBAAEBAQHAAAAAAAAAAECEQMEEiExBRNBURQycaEGFSLwQlJhgZGx0f/aAAwDAQACEQMRAD8A2byHfaVkKHYFPfzjHTGBRaF/ohn3uZpa1IBUpKUo1kgJJGRsNz6UVEW4pK1KWFEHAUBzrhjO2dqFnEKyp+Lp5DX+W9KranMmYs43Wny+qKZ3o5ksDqkKPrypVA1F6bnmXR8sCs8vbKXYy+tgY+IqwEYJAyc7iqgrfB+dWJJKdQxWKKZLn0FE2je5p54DaiM/AUIsgb9c+lConSfpRuLa20OTltHJWf0bCCR31Y3PkBuaqM1F7pdIls2msJGpZGBvk8hQoult7U4nQ+0OxHbJ1H76Wo4ahyCHbw47cnh/tCv0Y9Gx3R8ifOi/oS0hOgWyEU8sezo/lXHk8bwxdRi2SMgpC2ypKkkeIO1KrjJXFK+wZLva80jAwfHNUK4ahNEuW0u297oqKrSn4o90j1FUOcIxZg1XWbPnL55W+UJHolGABVLxjTONu79qC2JkyZcqQ8orbCEbq73hskfcTWvtqj9HsrXzKd9qzUnhqVaWHHbI65KYzrchPqBUrx0LxnPkcg1o7dMYm2xiXFJU0tGRkYxtuD5g7etcmt1EM8YyhyhphVvVmKk9Mmis7ULCAEZrH2aJBA9a8jIv1sZD3X056g/lV+dgaHcWBIaJJ3yMVeojaiXSEyqOdl+AcNEJVgUlcu0aM6604rK9ajpSM+FRTxBGGTpXgVs9Pkk7SHQVOVh4ZQfd8K6lNyusYvpIWzgoB7xwa6t1hml0Kihxh1h1am2AEukBKdfLYZ/CmbCFJbA0BO3ujpVaGyTlwnYaR5D/ADirVrCEauSc5r6lRSEhJekn2xpZ5BpecDzTSqCVGRLJIP6RI+GkYpreHkmSy0rAKm1keOcgUrtwHazMYOHEkgdO6OdY5OWxphyUEkHlVqBlWoDAxyqCSdPSrBkJGnqPjWRTKLnI9midqhvtHlrDbLQ5uOE4AHx/A084etH0VCKXVB2Y8dcl77a/LwSOQHhSrh5gXW5G5rGYsUqbiZ5LXyW4PIe6D61qz514niep58qL4XZBB5YbaW4obJSVfKg/pNhuzouTqVoaUyl3TzVuMhPmdwPM0o4pvLA/8JQ+ULdH6ytAKloQfqpA3K1DIAHIZJ6GiYUOVcHmH57PskSOQY0HOVZGwUsjbI6JHLmd64o6dRxqeTi/39wHaVbAkaVY3B6GhrdcI1xjCTDc1tKUpIPmkkH7xQd/kOpZbt8DadNPZtHGQ2n6zh8kj78Cg7Wy3w/eF2lIKYcpAeiZ5a0gJcR67JV8TWkNFOenlmr6fQL5Ha5baZSYhJ7VbanEjH1QQDv45I2pBGebtV2u0HVpZcCZjSfDXkLA/iTn+Ki+IFCIYd1GdMR3DygM4ZWNKz6Duq+FZ++qMnihzstw3BbTqSftKUr8BWuiw+Z10190x+psrdJaciNHXjujY1e480lScq+VfOy042SpDq0jOSEn3vhRTbz5BK3nEgDBGev+RXTLw+5dlGvky2jNh4cSAtSgB1O3KjVyWwCroDisQS69jtHF6Bg7q3PnUFpQw3nK8AZ7yir5Vr+WwdbmDL7i2W5svCv2ruoAHOdhzoPspCVBQKVJA73T4VBQ7MhxzIIPdTjlROvKVLVgADOPv38671BJcADy4vtb2tctLKkgJKEtBWPia6prbU4orbAKTyKk5NdVCo1al4JGa8dwtnUSBoUCNttqgtGwyTmh0PLBcSspylRBT4DpvXXKRDFd7dK7lGSkZ1NrBI5DkaEthUJMwbk9qOnlRNykIVLhk7EocHLzFBW3IflkBWO1AGrptWbQo9jXYK1HbyoV8O3OWLTBWUuLSFSXk82Gs/8AMrkB8areclSZjVut6QZbqdRWR3WEcitX5Dqa0bTMPhu0hDTbjzjix1BdlOn8SfuGegrztXqVhWyPzPr/AKW3YY45Cs0FtBKGI7SQ22OnkAOZPkMmg1PXW6DEVv6OjH+ueTqeV5pRyT6q38qst1tX2wuFzUl6eRsBuiOPso/NXM+m1MXXm2W1uvOJQ2gZUpRwAOZJNfPOcYypfql+/wDIhbaOHrdaVrdjtFclwkuSHjrcUTz7x5Z8BVV94ihWcojrWHJjg7kdKgD6k/VT5mvEuXDiDH0cpcC2k/64tP6V8f8AlpPuj94/AdabWy0QLWjTFYQlR3U6rvLWfFSjuT517Wk8Ky5n5mof9hX7AHDMVD4dub0pmXNkdxa2VZQykHIbT4Acznck5oniSLGmW7s5KX9QWFMLjoKnEOD3VJxyI+XPNNUISnJSkAqOSQOdSO/4V9EsUY49iXAGS4furs/2m2XVpSJzA72tooD7Z2Cwk9DuCOQrMCA9ZuI5cVbhW2phC4Slc+zSSNP8OrHpithxej2WPGvDH7W3ua16frMqwHE/Lf1TQfGcUKgxrijJMF0OLIPvNK7qx8iD/DXgyx/Caravln/sBO0E7qUrWsnfPQeA8KkkalZWBjkADjHnTP6KZWjurJHj0qxNrjgaDnYY3FehsZYuVnOQoBPlVHaagglsjmUg9Nv+9PW7XFGgHO2+cV47bIywnOvrunpRsYWIVFK0oUrVrHIeFTWUEDUDsc8tqei0xjgFSz/FRAtUZIKV6j44VT2MLEAKCMpGc8yc866tI3a4QQAGSQOWTXUbGFkcA7nmKAms63EKCTuQNaVYotZXuojujmAM1FxIc1IUrSDsMjl4Vs1Zn2Z+4sue1RUOZyG3DgY8Rz/z0oVp9qKmc68o6G++ok5OAn8aNumUT46nMlZbXkD1Tikygl9xUdeMPz47aweo1J2+6s5ulYI2fCVsciQjMmJ/XphDr/7gx3UeiRt65q2Ig3G+vy17sQcx2B0LpGXFeuNKR6HxpwMZJB8dqVcNbWxw5ysypBX69qqvj55pTc8vq+PpZQ1xk93esRdnXeIpkJvWpFscnoYbbG3tOklTilD7ACCB4nJ8K1F8kmJZZ8hJwpqM4tJ8CEkg0oix0xp/C8ZI0hlp4/xBkD8ya7PCcUXmjJrt19rBj+5qkqQxFglTSn1HtH0oB7JAGTjO2o7AZ8c9Kzrcu0yJdwj2y4y/pKAlbjjq3XF507HOo6VJzsRj08a2fLln0qhqJGafdebYaS67+0UEAFXqetfYuLZJGA+uTCjvLQULdaSsoP1SQDj4ZrPXG7NJhv3e5Sn49racLbDcclKncEp1Ejfcg4GQMbnnT2ddIFuWhE2UywVDKO0VpBxz35eG1A8No7S3vt6CqEH1iKXEYKmtiNj0yVAZ5jFDvpDAJjrM3g+bLjPSFQ5FvdKUSBlQ7pwcnfp1zUrosf0LkrexvbiTn/0v51fxq63E4VnNp0o7VoR2k7AalkJA8ufyBpDcLmm89jb7aNduQ4n2iRyS7pIIbR4gkDJ5Y2ryfEcMsuTGl6Csbxz+pQlKSUq7NIXnnnSOfxq0KyNzQ/tBcWErO32vE1cVczj511qVlxZcggYJ322q0ullnISNJOwJ570J2qEY1HCQMK+NSU8oR8KQlScgA6s7ZxStXRMmWqUEhCgnQoqOrBznyFXhWSSoUCqR3lMnGFbYI/CjAcjBIA8acZbkNE9Z6V1cTp2G9dTKA3SlCFLBJKvM7+FQ3KQonvY3qpuSla3dIGEKwc8hsOVXJIKAd8HcU7tGaM/e9RuLRB5Rzt198UlfPYpfkDCizLadzn7JST92ae3XH0kcncMDHl36QyHEqi3FlSda33VNNtpTupSk4A/71G3cqE2l2fT332IzSnXnkNtJ5rWoJA8NzWYtd9jsu3BtiPMlNqmLdZVHYJSpKgCSFHA5lXWgZGYUZiReXUzp+kJbQ4rDTZA3IzskDmVnf5gUVaZk2Ut5+UpBidmChZaLWTzJSFEkpx1Vj5Vz6X8Oxims0rv29DknrP5EENPs8TyX7bcZUi1MuJ7NuIoBtyVkbnWQRjphJycb0tlqEBtF2VdJM6RAu5isRitOXGhlCsoSM6tOs564BoszbddU+yLbUtDwJRraKUuAcyhRG565G/Whr5Pt8XhaPNlMB3iGPKLEeQhA7Va2nANalAZIKSM55lWOtd60OLTRSxrhBizyyWbuJJalRmpDDgWy6kLQsclA9aDecuEWUtaEe1RnBns0YDjRxvjkFA7+BB8awXCV3mNZ9gcShyQ4483b5i9CHkKWogtLHuqHJSMYyOXWtcjiVTACbpaLhE8VBrt2z/EjP4CtLT/odaaYWu9IyEm3XIk76fZFc/XlVsV24SZAdfjpiRgk4aUoLccJ5ZxskeWTnypTL47sMZlbhkOkDbuxnMg+G6cUrhXeZxrMlWmO67ZoqWSrWpGp54bZA6JA1Jz1wqhd2NySKr9LicS3lEFUhpdvt7hU6nWP1h77OM7pT18SfKpSuzTobjrCe+hIx0Gd9qHt9lt70R2NLt0UPR3lx3uzRgFSTglJ5jOx51Vaw7AmyLY+tTjiMOxnF7lxrlv5pOx+HjSz4JKKl2c+PPGcnF8MfNtp1JIIASMBNWqznAOw2qtIwlOQdzz8TV6EOBJJGc+A3Fc9JM6lwUvIC2lJVyO9VRX8tpB3wRv8auDgJwsKBHLpVOCFFCdW/eT5GkoK7BqwhKe03BSUdTjcmjEKOfSh2EFKUjOTzPmavbTqaK9hvjUeZopLoOi3tNh6V1DkrCiMKODzSMg11MdoEjR1hwl0p7ylL056chmiVlIVpBHIelegKQklWNZAJx40DMnNQWQtQL0p86GGEJ1LcV9lKeu3y61VexC4F15Oi4K1AkKjgY6+8aQWSbBZvE2RLWVLYVpjtNtlxQJHeUAkHyGfOtLc7Q4tAuHEanR2pSyxaYbnfeVkkJUvx55xgAA7nFNIEe8x4qWYTdptLAGzMeOpwj1USkH5GtMSeN7jLIt6ozMJmTcbs/cZFkuchLatENIZw2lA+vhRGVE5Py8qIuDXEszUFcPOllJ7rC328OY3y4c8v3Rz6mtP2N+xk3lr/wCin/qqtqTdYd0t7cyczLZlOqY7NMcNqBKSoKyCc40HI8z4V0efLoxWnxiKJGvkmQ1Ll2x911sFLbaXGm20E7E51qJPTJ5A8qi/PtLHD90icQsPRbjFfcmNgp3acUdTRbcTkZOkeHWnF1VGtrF+EdKWmkezLDbY0gOKI2AHInCdvOquLobEt++B0BSTZwXBnGFhxZbPkdjUTnKUaZosMY8oy/DcdL9u+i700h90oElGsZ1JX3iR4EKJHxFGTXblapVtjRL3LbjyXuy0vBLpb7pxhShnngb550PIuVoltRWZst+DNZwGnXWlMLSrGDgqGMHqDzo9NhjSSpdwkPT1LRpSpagAgZBygJwBuBvXWoRnGlycG+UJW20eTYkKG39I3iTInuIGW1SV6+90CEe6FE4AwOZqHB8d+Ei38Qyge1mXd9lxIOR2bidG3/yIFSkW2HaIz9xWXpL7LRLa5ThcKT0055EnHLetNcIAtnCVkhLAC48qClePt9qnV8yT86jURpJJGunk5XKxJw+4uRa25bv7WWpclzyUtZJHw5fCqL6nVpfi96fBHbpQOa2zkKT8QCPUCmMhhiHxTc4sDCYwbadW0n3W31lWoJ8MgJJHnQE89nf7a4nm6h5le3MABafvSa2+fCkc7uObgOiym5MZl1rKkrAU2r7QPL7jV751r1HAAAIx0NIuGnQLBbglQ90hWfqq1Hb8qbrdKSkAgZHIdRivHk6s9e20WPH9OhQ1AGveRFUpzrAcVk8kjHTxq3fOT6UJ2jSJap1SEFSd+dWLUtUZKWwdOxV0yOe1DukJbSAARqxnHIVDXpbUVZwOualuhMYsK7FpKFbnnsnOK6glFeo95ddWe6QiU6UiDCekuZUlpBVgcz4AeZJxTHhqxmHm4XAJcur6R2isZDKf7tHgB1PU5pPeI65NueZZKQ8QFNlXLUkhQz8RTSHxnaHW0iY/9HycZWxKBQUnqAcYUPMV2YtqfImM71Z2rs2xqfdjPxnO0ZfZxqQrBB2IIIIJGDS76Cup2HEC9P8A7JoH/PwqiVx1a0lSYCJU9wbfq7RCfitWB+NIZHEd2vDTh7VNsjJWUFLCtTqiP3+Q/hHxqpSiiaD7w07bwY6L7cZVwKcoisIZSfVR0EIHmfhmksli6PspTKXewUK1JXHkRlEHlkHSlQ2z86Dtbarbe1Iivoabms6+ykkq7ZxJwTq5hRB65zTu4XOZCZddegMpS2MqcXLSE/hk+AGM1rjxY5wttnJmy5IT2oTWmI1Dmq+mpk+GgPJdhrWgOanMEKKgNSdWwxkZ2zmjxbZku4oTw5cnrkh94PP+3MK7NKhyW44AnVjA0o3weQ2rU8F2qU+lq9Xtrspa0Ex4wGBFQfHPNZGMnoNtt60C5j4mPMeyuLSkBTahslWehPIVLgk6i+DaEpNcmWkWriJMY+2QrTcm8d5lpSm1H01gg/EilEGxMSEFyxTpVsSFFL0TQlSWljmktq9wg+FbSNc5y1uxVxAqUhZ5EhtKehJ5n86R3CFMkzlvRwIl4QcLeA/QOt9A4OvkRv4daW2UXcWNwT7F7/CkuUgIlXySttK0qwhhpOSlQUM7eIo6VY5c5sNTr5cX0BaXAnLaQFJIUk7I6EZoVfEMuE6tm4WwlxsDLkSQ2tCvMaikihpXG7UdpLibbJOpwNAuONITqPLfWdvPGKmUrfLBQUeEFjhVllTi03O6a3nC46r2ndajzJOOdYua5Kk8QrbtUpbkGAlaVTJTmtDThSQpeo88A8uWRVvEfEdzmux4qpkRiNJWULYhykBwbbBTqtgDuCQBTazQrYpDDd1uVrahM4KLfHkJUgkci4r62/QYGd96rHNLlsmWPdwkLeH2X7VIZ1NKFtuhUqGlxR1BSMbnwKx38elaVKC6224lsNp3OVK5V5xtcrVItTRYuMNT0eWy4kIeQT74Srr4E16JcdwqS1KYUgnOzgO/wNYSps3jFLguaCNPdG45nxqzAOQM8qh2iQSQQQPA5qWtexKfe5DrU0aJpHL+qPh60OiM6tTqEFIVsdI32q1LgVv59eleDUHyUjCVJwcf59aKE1Z6pJ1HBWvHVPKuopCRpHlXUUhnik7DIPLO1V6ErwF94Ag5pd/Se0BG8tQGSN2l8vlUhxLZSMfSDIA391X8qCNyKCkruExwkqwpCMY8E/8AegLa2DFcczkdstQCj+8d6kviO0Nl9Yk5Stwq1BCscgOeKVxbozJgGFAcS7PfcUGGh1Wo7H0A3+FTVhaH9q4aTxaxc5boSGG2lxbepQ2L3NTnoFAJHxrV8MWW1SIbE1VrU3MaJQtuSVr7F1OytIUSOfIjpimVmat1ktcW2NS2AI7YQNTqQVHqcZ6nJoxU6GlKsyo40j+9T/OumMVExly7E1zvUxy8Ls1lEZMpttLrz0klWgKzjSgbqO2+4A2pXfVXW3wFTZt6uchIUB2Vvjtt4z8CQB4k7UDxJKsaeJ3XJY7ft4rSm34rvfaUlS0qwpJyOaavhz2Tn2Hid3ONm5zaXAPjsT86zksr5SdAnEBiR3LqgrYkOSErI/1i/rUfiluixwhIXkuxLKD9p5Dz5/4lCjF2+VL77sawXLG4IbKFZ9e8KHatj6VqV9Dzoi/GHdDg/AkfhWD3epoWNcIOIPdctbZ8GrQ2PxUatRwgvJK7g3sR+zt0cbfFJobM1v8AruKWvABpp77wDmoG43FB7kziH+OzoV+QpAMjwp3dKbk9p8ozH/RXf0ZkJBS3eX8DfBjMHH/BS1Vzun+2XoZ6CyJ2rwXC6kbSb8f92ztjPzoAPXws+4O9ddQP27fHVn/hoJ7gpSublodJ/vrSgfelQqAfujg97idXkmLHb/Gu9lubwIVC4heB6O3BpoH/AAKoAGd4Mdbyo2awuJH2FPMZ9Dvig48S2C5s2x5qfb5jytLZh3Ivoz5jJKfVSaZjh+U+QTw5EHiqdclu/cAaYxbNeGU6GHbTbEdfYoepXzUQPupqxCO4MTbBcIjU2aJcOW4WW3XEBDja8ZSDjZQOMZwDvTAKJWOnrS7i+3xYsaOr2iRdLsqWyEF1xKlpSFalaUjAQMJPIeG9Vt3K4OjKLHJVnr2qP51pzXJcZL1HYCsV1J/bbz9W04HnIH8q6kVuRuG4DOkjRkfvVNFvZGMNoG32RQlpnhQ7CWrDv1VHkadIA51o8ZkpJiz6LYOpKmWlJUclKkAjPpQyeH7Z7qoEXAUSMsp5+NPdHlUdA1UljCxI7w7bVAD2GNt4NJ/lXv0FACQUwo3PGOxT/KnZSM8q4ICs+PKnsAwPGVgZSqBKZDUdKXexdWEAJSHPdJx01hPpmlkjgu7NJyhDb/mhwD7jivpE+A1PhPQ5KCpl1BSoDrmlPD0t9tx20XNZVOh7a1bdu19VwfgfMedXj1M8C2roiWOMj5y9bLtBUQuNJaI6hJx8xtVjN9u8UgCW8NPRZyPka+vHBNRehx306XmW3AeYUgGtvj4S+eBDwtdM+ascbXVGziGXNuqcZ+VHNcfPg/poLSvNKyPxrVu8NWdz3rex/CCn8KFXwbZFEn2Zac9EuqAo8/SS7iG3IvUUo/0gRyP0kF0HyWD+VcePovSC9/iFMjwXZRkdi6PR01H+hVmH9U96dqando36MdZRYePW8d23ufFY/lVK+PHz+zgtg/vLJ/KtA1wlZU/2TV/vLUfzopnhqztbpgNZ/eyfxNJZNIv4WG3J7mLf4zvD50sNstk9EJJND9lxPdiAfbFIP2j2aPyr6UzDjRhiOw02P3EBP4UHfLmi1Qi6Gy7JX3GGAd3XDyHp4noM0fF41xCAeW32z5/ZbRKZvshKy3qiJAWoHUO0UPdz5J3P+8KfZdZXvlpZ6E7K+NNLPbFQYYS8Q5JcWp2Q5uNbijkn57DyAoh6KhxBS6nUOmRUSnKbtjSSVC4XNKe64yvUPX8q6vVW9xJwhZ09MjNdSpBQM+h5zuu9mlQ3SsA/MUdBuM9KQwtbZcTyOOYp1KtcZ1lSQyhKxnSoCkTlvTjIwhxB23OxHStUrVCfHIyTOuAwFNoVt0Nd9IywMqZRjONjU7WmNMaV2jQDqFaVjJxnyo32CN0aHxJ/nSr3GLxc5A/qE+mqpJujg96MrPkaYGBGCf2SPlUDboqubeD5E0UMEF2VkYjufOlF9Si5IS6ll9iZHOuPJaPfbV+Y8QdjWgNsjnkFeoWagbWzn9o7/iocYtUw5M1E4mmQkhu/W9/Kf7VDZU42vzKR3kHy3pzC4psk3AZukTXyKFuhCx6pVgj5UX9FIyCl5YHTYULL4XhTB+sIbdPi40lX4isHp/Ydv1GLb7bu7a0rH7hz+FT1bcjWZX/o9sxKv0DSCeRbRoP3EVE8B29APZPyWwPsSHR/+qjyWh2aYq5kg58MVHVkdR8Kyj3AcdSCUS5ZI5BUp3H/ADUnPDUdp4ocfnZzjIlubH/FTWBsHKj6MlQA36eVL53ENpt/dm3GKyv7KnRq/wAI3NZ6Dwbapgw4qS4RzS4+tYPzVTiFwnboaR7M220R1Q2kH54p/Dv1FvskxxExNQVQGX3EZwFrQW0n01bn5UOuXILvarbbKsYQSfdHlTMWZHPt3fnUfoRonParPqa2hihFENtgPtksZylG5271RXKlkckY86PXZW9tLyx8TVK7KEg5fcxtyNaUkS7BfbXsYIb2866ifoYD+0ODyFdRwLk//9k="/>
          <p:cNvSpPr>
            <a:spLocks noChangeAspect="1" noChangeArrowheads="1"/>
          </p:cNvSpPr>
          <p:nvPr/>
        </p:nvSpPr>
        <p:spPr bwMode="auto">
          <a:xfrm>
            <a:off x="80965" y="-579438"/>
            <a:ext cx="1247775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326" name="Picture 14" descr="http://t2.gstatic.com/images?q=tbn:ANd9GcS6Fwjo4luzB1ti66GS6BnJXojhWvnOgA1dPNpQQkXnVE7Qp5_Kuy9eEUtMx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056" y="3573016"/>
            <a:ext cx="2104628" cy="25045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072" y="1916832"/>
            <a:ext cx="3429000" cy="20574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cap="none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Would you let your child alone in the woods?</a:t>
            </a:r>
            <a:endParaRPr lang="en-US" cap="none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 flipH="1" flipV="1">
            <a:off x="-612575" y="6858000"/>
            <a:ext cx="49017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14338" name="AutoShape 2" descr="data:image/jpg;base64,/9j/4AAQSkZJRgABAQAAAQABAAD/2wCEAAkGBhIREBQUEhQVFRUVFxkYFxcWFxYYGBUXFRcWGRYYGhcXHCYgGB0jGRQXHy8gIycpLC8sFR4yNTAqNSYrLCkBCQoKDgwOGg8PGiklHiQsMDQsLCwqLSwsLCktLCwsLCwpKSwsKS8qLCkpLCwvLCwsLC80KSksLCwsNCksLCwsLP/AABEIAOEA4QMBIgACEQEDEQH/xAAcAAEAAgMBAQEAAAAAAAAAAAAABgcDBAUIAgH/xABAEAACAQIEAwYDBwEFCAMAAAABAgMAEQQSITEFBkEHEyJRYXEygZEUI0JSobHBYhVygpLRCBYkM2OisvBTwuH/xAAaAQEAAwEBAQAAAAAAAAAAAAAAAgMEBQEG/8QAMhEAAgIBAwIDBgUEAwAAAAAAAAECAxEEEiExQRMiUQVhgZGh8CNxscHxFDLR4TNCcv/aAAwDAQACEQMRAD8AvGlKUApSlAKUpQClKUApSlAKUpQClK+ZJQoJYgAbkmwHuTQH1WtxDiUUCZ5nWNfNja58h5n0FcDjvaFhcOhyOJ5OiRm4v6vsB9T6VUvGuOz4yYyTH+6o+FB5KOnvuaxX6yFS45ZztTr66ViPLLM4h2rYVDaJJJT52yL9W1/SuRL2uSn4cMg95GP7KKgaJWS1ciftG5vh4OFZ7V1DfDx8Cax9rswPiw8Z9nZf1INdXAdrUDW72GWP1GVwPpY/QVW74JmQsmttwN/pXNHGFUZXUg3+L/8AKnXrdQ1lck6vaOpaynk9C8K4/h8SLwSq9twD4h7qdR8xXQrzjBixmDxPlZTcMpswPoRrVk8n9pga0WNYK2yzbK3o9tFP9W3nbr0aNdGx7ZrDOtpvaUbHtsWH9CxaV+A3r9roHVFKUoBSlKAUpSgFKUoBSlKAUpSgFKUoBSlKAUpWPETqiM7kKqgkk6AAC5JoCNc7c8JgFCKA87i6qdlG2dra2vsOtj5VVHE+Oz4ts08hfyXZV9lGg/eudzRx4YrHTygnKz2S+4RQFXTpoL29a1UxVcLV2zsbSfB8zrrrLZNJ+U6YjvX63DntfUD2rUjx1tjW0eLuRYtcVzNskcjZJGI5h5GvtJTXxJIDSIUa4DXHJnWUjasc6q/xAH3rKor6MVVp4ZUpYZwMbwcbxkqa5bcSmTwsL1K5cJ5VyeI8PLDUfMVvpuT4nydOjUKXFnP6l9dm3GlxXDMOw3RREw8miAX9Vyn/ABVJ6qzsFkIw+JjP4ZEb/MhG3+CrTr6Kt5imfV1S3QTFKUqZYKUpQClKUApSlAKUpQClKUApSlAKUpQCqy7XOak7sYWJ7vmvMF2CgXCk+eaxt6a12u03m1sHAscRImmuFYfgQWzMD56gD3J6VSMzX1Ot+tYNXft/DRy9dqdv4Ue/U4jYjK7X86zJjK18fFretZWqlQUlkpVcZxydhcZWZMXXIR6zI9VSqRRKlHbhxNdPDzio3DLXQgxFY7ajBbT6Ehgsa3RAK4UGJtXRw/EPOsMotHPlDDNh8NWB8PWwcYKxSYuo4IbfQzcNlngYtA7oTa+U/Fba42bfqOtSbB9pOLj0mjSQeesbH5i4/SoXLxN11BtXOxHHHPxMT71sptugvJJ/sbqLdRD/AI5P9vkXXwftDwk7BGJic6ASWsT5Bxp9bVKK8yScWBHSrr7K8TPJw5GmYsCzd1ffuhYLqdxmDW9LV29JqLLPLNfE+i0Oqtt8ti59SYUpSt50xSlKAUpSgFKUoBSlKAUpSgFKUoCle3BmXHQMfhMFl/vLI+b9GSq7kxotXoDtK5J/tPCZUIWeIl4mOxJFmQnoGFtehCnpXmjiOGmglaKZGjkQ2ZW0IP8AI9RoawXafdPcczUaXdPcbE8oNa9q1jMaCY0VeAqmkbq1lWtFJ6zLPUJQZXKDN5TWZZrVzhPQ4mqnXkpdTZ24cXW5HiqjSYutiLG1RPTmazSkkGJr9OJriLja+jjKz+AZf6ZnSmxN65uKkrHJi60MRir6Cr6qXk000PJ2eTuAniGPiw9yEJLSEbhEF29idFHqwr1BhcMsSKiKFRFCqo2CqLAD5Cq/7H+QzgoDiJ1tiJgPCd4o9wp8mY2J9lHQ1YtdqqG2J9BTXsiKUpVpeKUpQClKUApSlAKUpQClKUApSlAK5HMHKeExyZcTCkltm2df7rrZh8jXXpQFR8U/2eMOxJw+Jkj8lkVZAPmCptUdxn+z3jV/5c+Hf37xD/4sP1q/qVHYiGxHlnjXZXxPCgs+HZ1G7RESD6L4h8xUUNwbdR+le0a43GuTsFjNcRh4pD+YrZ/862b9ai6/Qi6/Q8yS8Pj/ALOSYD7zvCpNzquoAtsOlcLMatvtN5GjwCIkAYYeW9gzFskw1tc62K6jf4WqHcQ5NMMXeHK62vmRjppfY1nfleGTdG5Jx9CK3r9Ehr5vXQ4LwGfFyCPDxvIxP4QSBra7Nso9TpUsGXBrLiiK+/tRq9uHf7P+BESd/JM0mUZyjqqFuuUFLgX/AGrr4DsU4VEbmF5T/wBSRyPopAPzFe+Dk98DJ5+4TwrEYuQR4eJ5XPRRt6sdlHqSBV4dnfY+mDZcRjMsk4sUQaxxHz1+Nx57DpferD4fwyHDpkhjSJPyooUfQCtmrI1qJbCmMRSlKtLhSlKAUpSgFKUoBSlKAUpSgFKUoBSlKAUpSgFKUoBSlKAgva3hDPhYYFbKXmVr2vpGrE6X8ytR0cIEUmFw5OYd7ErEgeLxrfT+KkvOsufGYeP8qlvm7AD/AMDXOmXNxPDD/rX/AMoY/wAVgtlm1RNcFits7fOow2BwUuJXCYd3XKFDRoAS7qouQt/xX+Va3Z/2j4bHjugognUf8rTK1hqUNhf2IuPXesvavgZJuFyLGLkPESLgeFZFJ38jY/KqRHC8RmWaAZTGQQwazKy69PLStUp7WZ4wyj0/SoVy52lQSRxriS0UuUB2K/dFtiQ63Cg7+K29TBsUgAJZQDtcjX286sUk+hFpoy0r5SUHYg+xvX1Xp4KUpQClKUApSlAKUpQClKUApSlAKUpQClKUApSlAKUpQClKUBX3Fpc/FX65O7T6KGP/AJ1xOMcfjweMjxEgYpGztZdyTHIqgX82ZRf1rbixP/HYh/8ArP8ARSVH6CtLinKEnEHCqQqKVLE63sb5QPM/zXMzm3PvN3SvBn4bzJjeKySwYoDCYdgcyqLSCNRma8j+YsCbAWJ6b8DEcPXANnilWfCOpMUysrAqG8SMVNsymw+Y21AgGN55xzTt3kjalonw2oTIfA0Vh5glSRr1vergj5YfDYQDhkkblFfuBLYmN5WDMzZlyswBIBIAuF0011TXGJdzPF88EMXmKKVrZQMxIzC4tceEE7E3/etvho+0MkR70sDlQRyd2Tc7XOgA1P1qacRJbhMY4ikTY0qQSiqCjByQ2ZdAcoUkLoTfpUK5K4c+Lx3dIcoszO9r5UFhoDpckgC/nfW1qqcFnESxTysskUPLrR40Q4PETSGxzZ2BEZBF2zqAbL19SBveraRbAC97dT1rQ4LwGHCpliGptmY6s1trn+BYC+gro1qrhtKJy3ClKVYQFKUoBSlKAUpSgFKUoBSlKAUpSgFKVH+d+ZxgcKXGsjnJEOmYjc+ii5+QHWvG0llk4Qc5KMerOZzp2hphCYYAJJ+t75Ir/mtu39I89bda1x/MGMxBLSzya/hViij0CrYfzXLRi7FmJZmJZmO5JNyT63rcQiuZZbKTPttF7Oqqjysv1Mcc8yG6SyqfMO4P6GpZyx2ozQuqYw95EdO8t94nkTb4x56X99jF3Fas8d6jCyUXwX6rQ1Wxw0ejIZldVZSGVgCpBuCCLgg9QRWHiGPSCMvIbKLbC5JJAAA9zVcdkfNJzNgpDoAXhJ3sD44/lfMP8XkK6PapxyNViw3eZJGIkBNgoUB1F7nXU/pXR8TMNyPh7qHVa65faI1w3EZndx+J3YexZiP0NdrAc3wYbMsxKG+lwfHe1spG51AqPcCFkGt/Xz9a5vOWUZHZc4Qg5cxAINrjTa/mPKsEcOfPcvkvLwWpDwLh2LZMUcPEzkBg5UXJ38Vtz73rl8d5ijw2L0Isw19xbX6ftVaR9oZgzdxmij0yxEZgpI8WVidBcXt/VW3yvwTFcYMkqlBkIDNIW3YXAVVU9Kv2NmfKRI8dz4Z3KJCJEAu7OLqBtoP5rlcocZIxrNhERC5yZfwONDa7HS7DTUa2rZ4z2Y8Rjw75JYWQeJkjzh3A3tddSBcgX/euvyP2fRyYESZnjlZy0cgN7Iui+HZgSC19DtrXqrafHU93rHJZGCmZ41Z0MbEaoSCVPUXGhrPX4K/a2GcUpSgFKUoBSlKAUpSgFKUoBSlKAUpSgFUj2y8fH25Y2PhgQWA3zyWZv+0JV3VQHOHAzjOYJIS2UNIt2IvlURRm9tL6Cwqi58G7Qy2Tc/REXxWKksljlzi9hvb1NfGAgaabukjeSS1/CrObX8xc1NuaOUYcFisOrMZVKE2YADMGsAbbipDw3nWKMLdMiJo+RDZdPDcKPCCflWRWLanFFrusue6cisxiHSV4fGrpbMrhtL7fFr1rafGWHjGX13H/AL71ZeK5uhkiBdARIPxrow12uNRUTl4BHicVFDCwjMrXsfEFCguSBe/4bWvVeU+qwbatbdTH+7K9GR3D8SOHnixCGxidXuPIHxDToVJHsanfa7GpxcDNEZYzDuurKM7XIG+xG1Qzm7lKTh84jcq8cwLIyggAjR1sdtwbf1VaxOGn4NA8pu8eFDI1znDiLKdV1sWXUHQ9a0VeaLSKNfYrdlyXXhkR4NbILAgW0B3A9a5nOseaMjztXU4Xogv0Fa/HlzBSFLAEEgA6gEE6VnTxLJna8pXx4YtiWJtVudhWORcJiFJAtKDcnfMgH/1NcDl/gmFkxTiXxH44o2tkZTq1x+JlO6nYWNj03OQuGth58ZGVyr3ng8iqvIBb5FfqK3w7Mxy7otz+1ofzj9f9K/F4nCAAGUAaAC+n6VF6VeVEvjxaNsyn2IrLULro8JxjiRVuSpNrH57eVASOlKUApSlAKUpQClK5nMPH0wUIlkVmXMqnLa4zX1sSL0B06VWuO7aIxJligZ1B1LNluunSxsbG+td3lDnRsTh58Rie7hjjkKKbkWsBcMWOp8Q2te+1RU0wS2lQDGdtGCRmVY55Mv4lVAp+rXH0rjY/ttcr9zhQD+aR7j00UC/1rzeiW1lsVjnxKIpZ2VVG5YgAfM15/wCI9oXEJjriWQfli8H6rY9epNcHEYxpDeR3kP8AWxP7mouwlsPQi898PJI+1w3Xe7gbeRPxfK9VPzfxhP7WOJwrBxZGzDZyFCta/Syge4qHZ7bWHyH81ty+ARm+uUn6kf61VZJyWDTppQqsW/8AtfD/ACO1z5zvFjZ4RGGFkyMSLZWdtfewqecO5YwqRRqcSXa58VyrBbEqEZdVNgL3NiNxoKqxEhdhKykMtvO1/wAN7aHXasvEuLHuGzEsp8KgGxset/LYVRDYltaNl+lUZRVU1zn5er/THqT7BYXDtE8qi4YlDJ3hmkQjZmY6ZfQW3B9oPyVxbueMh5zpH3ilrEhSQQD6X/mnLfMMKYZYwgjdbhpF071SSWDj8RGbQ+lamC45FKSCMrG5JNrMepuOtqraazwXabTwulslLB1+fedI8fOEi8SRNcPa3S2l97/xU7weAj/3eV9j9nOx0JLEbepNV7yryHLiSVwynIT4530UegNvGQOig672qz+09lwfBHSLwhe4jS3QCWPT1uqm/ua00xwnjpgy6xRqhGrOXnLx2InhDaMki4Cm487Co7j8Tgzqkrp6Rd5Y/I3H6V3eXscJoUcdRqPJhuK5vMLTwsxhRAhF8wVcw8x9fTrWaPEsFT6ZNHjMmURyqWQ6Mrahgy7Nbe/p1qTcv8xpPixlU3dTm9LKMx02BKKfnUe504e2CxsciyM8MsSyRhzdgsikSLsL2Ivf+pas7DDwL/dX9hWyuD6PsZpyXUyUpStJQK/QbbVlw2EaQ2UXt7fzXUwfBf8A5FHuGa/0GlAasHHJF3s3vv8AUV18DxLvNMjD1tdfrWaHAxp8KgevX6ms9AKUpQClKUBpcS43h8OLzSpH1GZgCemg3PyquO0DnvDYqAQQFm8QcuQVWyg6DNqTcjp9a6XbHwkvhUmAUmJrHo5WQgeE9QCLlbevTWncMl2ttv8AO1U2SfQmorGT6cav1sD+yan52rX4jM3eqhYlc5fJdsuYnfLtm9bXrq4PjskMU8SBSJhqTe4FmUadfiOh6mpb2fdnsGOZ58RnKxOUEYNlZtCSxGthf4Rbpr0qCWTxcEBF+m/XLv8AwRXT4TytisUfuIJHH5yLJ/nYBfkCfWvRPD+FQwIEhjSNR0RQPmbbn1NbDuFFybAbk7D5mpqv1JbymcL2MYxlu8sMZ8rs1r+wA+lSDgvYvAmuKkaW1rKl41+etz8rVMMRzjgY75sVAMu47xSRbpYG9/SopxLtnwyMRFFJKB+K4QH2BBNvcCvcRR5mTO0nZhwwEH7MNPOSYj5qXsfmKpbmQBcRMqAABnChdgBLoB6AAVKeKdsuLc/cpHCPUGRrepNh+nzqKx4OTEykJbYklmAHh8RvfroajLzcRRGT28yZIuUODpiMFPC7S5DKjv3QzORGPALC9xnbNYD8Arl8y8NwUURjVZmkRRZnj7oEEhQSCAxYMfnf0FbPKvMKYRHWRJTnYeKJgrqQSPYixFcTmrjne4hiveFWC2MrBmAVr9NNSB9KzR3Ozk3zo2V78dlz/wCuTtQdniphnkDgzqAQijw3sGyljubG2lgD51XnFrd6bDy/arj5axTzYQM6kEltejkm5f5kn6eVVhzvwzucSbCwcXH8it9taSUkZNLY3NxbLc7DuJMMO+Gdgcv3se+ivbOuvkxB/wAZrJ2+YkLw6JOr4hP+1JG/ioRynx37FPHMQWVAQ6ra5UrYgX0v13G1Yu1HtEj4mIEijkjWNnY95l8RIULYKxtYZvrWeqeY4Zv9o6ZU2px6NfXua/Z3jCJHiOzLmH95bA/of+2pVx1bp8qr3lrH9zKHtcjz8jodf/d6l0fFziVcj4V0F7Xubki43sNL2G9eW6WSj42Vj/Zzq9XF2OjDz9DHzlCZsPw19SSO61P5glh9VNWZHCTooJt5AnQe1QJR3kPDF0uuIZiP6YnYfpmX61ZnBJCHNlLEi29gNdbmroHkjTgwzObKpP7D3PSurHy7pq+voNB9d/0ro4HDFA1yPExaw2F+lzvWzVhE0cNweNCDqTbr1/0+Vb1KUApSlAKUpQClKUBz+O8ChxkJhmBKmx0NmUjYqRsd/kSDoah/NHJWDwfDJ+5iUPZPvG8Uh+8T8TajS+gtU04txaLCwtNMSqLa5AJ3NhoB5kVU/OnaYuMiaCKMoh1LuRmOXUDKNBr6naq5tL8ySzggLABm8tPpoamnJvaZFw6N4HhkdnlaQFSgUAqi2OY3v4D06iopg+GyzSMsSl2C3bpYAAXJJsNbfOtTjfD5omieSNlDklLqRmQW1B67/tVUcrkInnMna7NiFyQKYEPxMGu5v/UB4R101036VGOIxkx52xOa9vCzMWLag6HQDS/zFZuC8k4vGJnRQseYJnkJAJZgtlsCWFyLnWt/lzkBJ8TImMlZY4XCXjNgzhmFszKbKcpsdDodq1Vupwe9c9vf7jHqPFVsVXLCIiX2/mt3BcBxMwvFBLIPNY2I09QDr7VYmM5c4NHiL+MKLFl737tWuAqZjcnPlY7nQX0FT1sXOR4QsSdC1hYfP+BWdQN3iLsUJBwmMxu0kmRoycyEWN9tQdQQdDcda3eWuGYyeX/gjlbISSTkG3Q+ZzWrs9qvD8MWjdSHmkbxuuYKyqCpu17MwbIPMC/pXD5X53mwbvlUMhFiDrmC6EbaHQ7edXS1EINKCw+/yX8nJeHJxuln9uWzTMEiErKCHViGB0IN9dOlc7iOHIlUkGzKCP8AMQf2rdk422KlkmdcgZvCup/vMSxJJJ6k9B5VLOUuaMPEVWQhHAyhiNwDewb3N7GstSTseWfYa2Unoa9seOPklhEy5a4ZkwMCsGzd2Cc2hBbxWI9L2+VQrtCwgBjew0ax9n0/exqc4jm7CKus8d/LOL/S96rbtB5sgkjMcbZmNiLA2Hrc+1dC3a4NHz+mco3Rkl0ZyBUaxUH3mUWOUdDfe2nvqAa7+GmuAfPX61yClsSw6G5+ovXJhLbln0XtuW2iNvo/1/gy4OAkMbfAGJ020sL/ADroYEuHAivrpoL3W+pI6bXr7xeItEyhFsCWJG7G9xfztWzyfjcjyB1Z2YAXW1hbcanXYVHx9yPktPq4zt3ZxlL+PmxgsI/27xBihUql72vdSyr663t/VU94fhJ8Kwkjk7o3FwTdX9GS9m399dLVp4THLhlkkJGU5TZrfEpOUgn4Tc2uKxQcyriWEgiSQxA2zKyrKSCcpLX0uLaDrsahKx5TR341pLzEkx/aa0TIW7sKWy5bMS5Fsyra5zajobXF96kuD5uzYnuJoJYGYXjMhQq/pdCQD6elVnwficeL4lFisTH3OHiQdzGi3jQixFh4SbuSxYLayqNd6sDmiaLFYbvIJFZ4T3gynxAD4tNxoM2o/BWlTaTall+hQ4ptZjhEspWpwnHieFJB+Jbn0OzD5EGtutieVlGVrDwxSlK9PBSlKAUpSgIn2oQ5uGSkEjKUbQ2/GAbjYix66ddwKofDYVpGCqpZjfwqCxt7DoN+um9ekOYcIk8YgkWQpMbFk/Dl8QzEXyjw7kW6HcX5XIeFwYwwOFiyghc7EE5mIGde8YDvMpBBtpeqpLMj1WJeXuU3y9xn7NigxsyFcrg6gg9T7HWrDTmCDiGJSBzGkSQsz5jYtGLBlV9wGOQsb7R26mqonFnP1+QU1zuJYgs1k0LAAkaHrcG3Q2vVPibeDPdb4bRc2L7UYDHMmHVUTDyRovw6qHsWVdgBkba/Ta9RjgPFlkw+McB7GRXeQ5cpBYEqpvcsFLttpUAwPDgFQA/FctruCDYe3+pqwuC8Uw8HBUheOxaV45mtmzBllYOh81IiNh+UDrVcb1KT56GKOoU5t56J4+/vgyQYxX4f9nyZnxGRQSCGebMHLltwFDw7eg86iuE5/mTDHCTBnYErmJJZVUjwD5qQPf0re5F4Y82NRc1tWLsSbpEgsQpvoSCVHlnv0vWabkbCycXeNsT3cUshdAsbhrySG0WVwLHcg6iwGnSkZOcc/A9jN2Rcs+77+Jn7TeX1hxEU8N/s86B9ywWUgswv0zIQwHo3SoacQMxCi5126kkaD3JAq7u0flwjhqRQNEkcTKW70kMwUZVyvsDYkm41tVe8N7L58UgfDSwOBI0TnxKLR6Zw1jmBOo0vtXllebOF7yN1ObcJe81+z7CwTAxyiLKrq5UoneO7NlVM+pEYuARoSWsdAb93EcAX+2I1WFPs5jY2Ea5UZgQVLWudUuASSLm2lTQ9lOGiw4jwpMMqurrPqzqQyltb32BsL6Gt7jn2fCtC08uTMBECf+X92Ge4U6KxPW+2lXyhLY0dOlzi0pPhYIbh+C4V4nhyglZ7N+f/AJikeL4gtiOvnWvxrl7AiCcSrGhDBRJlDPEHKKjb3tduvrXSwPGMCJHKyxr3mI1kJt3hSzBjmbLYA5dLfM3rX47y8OJsyYaUOUmXMV7soqsq5je92sCDYNrYaaXqKUk08dvqaJ2fhy29c/Qrb/dXiCSNGkTuqmwcAZGU/CwY6WI13r55ow2Gj+zHDvnltlnNyR3ll01AsL5gLaWAr0jwzl6KCIRi7WFsznOx9btfr02rhYXkL/jzPOyYiIR2QSIudHzeSqEIsTra+2nUzlX6LqZrZ2zh4bk2ve8pFGcL4dPiRkiIzCOSRj/TGLkaDU6W+dSbkLhq/Z3clQZldWmky5MOrWCSa65jIhTT8w9quTh3J2Ew+IbERRBJGBBIJyjMQWIW9luQNh+5rnc3ctQN3mLdWdlhKvEWIjlRcxAcAHUM2YN0Kr5VUtPtiyvRaeNVsZSxw32+X309eCCY7h0J72F373EQ5WjgjUuJvCrFwwFmAVibeh08skfCJlwy4kpkiPmQCviyC67jxbfxXxBzA2fuYljwUS2+z4hwHaG1maNpLnwszMPFbRtfKtqSWAySNJJLjJi1sThYs3dSWCjvo8otZQFb38qzOuMkfUKEJcR69fV4/LpH4vh8PKeTnyjX31/1/WviuxhoJ5InjWJYcPiXvBiZSueK1rIyXJDMVKDUanrX5xRIFQQ4lJlWPL32NQNlc2uI0sCPEXANvL0qvwX6kY1N/wCFy8fzxjrnsffDeM4rBwmUB/s6spa63U5iB4b663AuPMVaam4qqMBIWaH7HjLtZxhMJLtGqghnmy31CZ3W+vw+1WjgZM0SHzUfW2tb9MmljJg1tahj15930/f1yu3OelKVrOeKUpQClKUBxOcuMSYTByTRKGZMuhvsWAJ2N9/T9K5WB5+jnSY4WNn7mOElQpuGmJzLlG+QWJt62vatjm7kWPG3cO0cwWytmYra1spS9gDqDa253rj8h9mb4GRpppVLsLBY75Rrcks1i3QbCwHrVD8TfjsZX4zsx/1Kw5k4eIMbiI1IssjBR1yg3UfIG361wsVEodbKbm9/IL516Y4nyzhcRn72GNmdcpfKue3o9rj3GulQFexFTOS+IJw99FC2kZfyl72HlmA18h0zW6exyymZr9PbOxSzlfLH+SouFcOmmZIoVaV7gWjDE5bjXUeEWO5sKuXnTkCeTDwjDIjd0SBEpVfCwA0LkLpbz6mrAwfDY4gAi2AAG52AsP0rarQqEouL7mmOmiouL7lW8g9nGKhmefFZY7qFSMHORcgszZTYGwtoTuals3JEX22LFpo6eF1JJQqVcXUHVWuy9bWB01qS0qyNcYpRXYtjTCMVFLhH5asOEwUcQKxoqAksQoABZtzp1NZ6VYWiq07VeXMdjZolghLwxqSCrxj7xyQbhmB0ULY+pqy6V41kFHcU5Hx0HDsNhhFJIWkknm7uz5JCFSNDl8kub7XJ9KmfZByrNg8NK+IQpJNJcK3xKiqAtx0JOY232vU+pTAFKUr0CsGOwazRPG18rqVNt7EW0rPSjWQV1xXs3kUloGEg/K1lbr12P6VE5eESYKbMqyQSahXXwG3pYZX26g1eNY54FdSrqGU7ggEH5GsktKusHg0x1D6S5KNgxkyztLMzTozF8mbIO+3SQKPASrAHYbn57mJ5jxEc4XDoBhYz91DLldFPxZmym7WcsR4vLWrD4l2f4aQfd5oj0y6rr/Sf4IrX4V2dQoc0zd4fygZU+gNz9bVT4VyeOPzNX9WtuM9umPvn39SGctcLkxXERNIc0jEszKtkS6EDQbaACxP1q3oIsqqvkAPpX5h8Mka5UUKo6KAB9BWWtlVbgsN5MNtm95FKUq0qFKUoBSlKAUpSgFKUoBSlKAUpSgFKUoBSlKAUpSgFKUoBSlKAUpSgFKUoBSlKAUpSgFKUoBSlKA//2Q=="/>
          <p:cNvSpPr>
            <a:spLocks noGrp="1" noChangeAspect="1" noChangeArrowheads="1"/>
          </p:cNvSpPr>
          <p:nvPr>
            <p:ph type="pic" idx="1"/>
          </p:nvPr>
        </p:nvSpPr>
        <p:spPr bwMode="auto">
          <a:prstGeom prst="rect">
            <a:avLst/>
          </a:prstGeom>
          <a:noFill/>
        </p:spPr>
      </p:sp>
      <p:sp>
        <p:nvSpPr>
          <p:cNvPr id="14340" name="AutoShape 4" descr="data:image/jpg;base64,/9j/4AAQSkZJRgABAQAAAQABAAD/2wCEAAkGBhIREBQUEhQVFRUVFxkYFxcWFxYYGBUXFRcWGRYYGhcXHCYgGB0jGRQXHy8gIycpLC8sFR4yNTAqNSYrLCkBCQoKDgwOGg8PGiklHiQsMDQsLCwqLSwsLCktLCwsLCwpKSwsKS8qLCkpLCwvLCwsLC80KSksLCwsNCksLCwsLP/AABEIAOEA4QMBIgACEQEDEQH/xAAcAAEAAgMBAQEAAAAAAAAAAAAABgcDBAUIAgH/xABAEAACAQIEAwYDBwEFCAMAAAABAgMAEQQSITEFBkEHEyJRYXEygZEUI0JSobHBYhVygpLRCBYkM2OisvBTwuH/xAAaAQEAAwEBAQAAAAAAAAAAAAAAAgMEBQEG/8QAMhEAAgIBAwIDBgUEAwAAAAAAAAECAxEEEiExQRMiUQVhgZGh8CNxscHxFDLR4TNCcv/aAAwDAQACEQMRAD8AvGlKUApSlAKUpQClKUApSlAKUpQClK+ZJQoJYgAbkmwHuTQH1WtxDiUUCZ5nWNfNja58h5n0FcDjvaFhcOhyOJ5OiRm4v6vsB9T6VUvGuOz4yYyTH+6o+FB5KOnvuaxX6yFS45ZztTr66ViPLLM4h2rYVDaJJJT52yL9W1/SuRL2uSn4cMg95GP7KKgaJWS1ciftG5vh4OFZ7V1DfDx8Cax9rswPiw8Z9nZf1INdXAdrUDW72GWP1GVwPpY/QVW74JmQsmttwN/pXNHGFUZXUg3+L/8AKnXrdQ1lck6vaOpaynk9C8K4/h8SLwSq9twD4h7qdR8xXQrzjBixmDxPlZTcMpswPoRrVk8n9pga0WNYK2yzbK3o9tFP9W3nbr0aNdGx7ZrDOtpvaUbHtsWH9CxaV+A3r9roHVFKUoBSlKAUpSgFKUoBSlKAUpSgFKUoBSlKAUpWPETqiM7kKqgkk6AAC5JoCNc7c8JgFCKA87i6qdlG2dra2vsOtj5VVHE+Oz4ts08hfyXZV9lGg/eudzRx4YrHTygnKz2S+4RQFXTpoL29a1UxVcLV2zsbSfB8zrrrLZNJ+U6YjvX63DntfUD2rUjx1tjW0eLuRYtcVzNskcjZJGI5h5GvtJTXxJIDSIUa4DXHJnWUjasc6q/xAH3rKor6MVVp4ZUpYZwMbwcbxkqa5bcSmTwsL1K5cJ5VyeI8PLDUfMVvpuT4nydOjUKXFnP6l9dm3GlxXDMOw3RREw8miAX9Vyn/ABVJ6qzsFkIw+JjP4ZEb/MhG3+CrTr6Kt5imfV1S3QTFKUqZYKUpQClKUApSlAKUpQClKUApSlAKUpQCqy7XOak7sYWJ7vmvMF2CgXCk+eaxt6a12u03m1sHAscRImmuFYfgQWzMD56gD3J6VSMzX1Ot+tYNXft/DRy9dqdv4Ue/U4jYjK7X86zJjK18fFretZWqlQUlkpVcZxydhcZWZMXXIR6zI9VSqRRKlHbhxNdPDzio3DLXQgxFY7ajBbT6Ehgsa3RAK4UGJtXRw/EPOsMotHPlDDNh8NWB8PWwcYKxSYuo4IbfQzcNlngYtA7oTa+U/Fba42bfqOtSbB9pOLj0mjSQeesbH5i4/SoXLxN11BtXOxHHHPxMT71sptugvJJ/sbqLdRD/AI5P9vkXXwftDwk7BGJic6ASWsT5Bxp9bVKK8yScWBHSrr7K8TPJw5GmYsCzd1ffuhYLqdxmDW9LV29JqLLPLNfE+i0Oqtt8ti59SYUpSt50xSlKAUpSgFKUoBSlKAUpSgFKUoCle3BmXHQMfhMFl/vLI+b9GSq7kxotXoDtK5J/tPCZUIWeIl4mOxJFmQnoGFtehCnpXmjiOGmglaKZGjkQ2ZW0IP8AI9RoawXafdPcczUaXdPcbE8oNa9q1jMaCY0VeAqmkbq1lWtFJ6zLPUJQZXKDN5TWZZrVzhPQ4mqnXkpdTZ24cXW5HiqjSYutiLG1RPTmazSkkGJr9OJriLja+jjKz+AZf6ZnSmxN65uKkrHJi60MRir6Cr6qXk000PJ2eTuAniGPiw9yEJLSEbhEF29idFHqwr1BhcMsSKiKFRFCqo2CqLAD5Cq/7H+QzgoDiJ1tiJgPCd4o9wp8mY2J9lHQ1YtdqqG2J9BTXsiKUpVpeKUpQClKUApSlAKUpQClKUApSlAK5HMHKeExyZcTCkltm2df7rrZh8jXXpQFR8U/2eMOxJw+Jkj8lkVZAPmCptUdxn+z3jV/5c+Hf37xD/4sP1q/qVHYiGxHlnjXZXxPCgs+HZ1G7RESD6L4h8xUUNwbdR+le0a43GuTsFjNcRh4pD+YrZ/862b9ai6/Qi6/Q8yS8Pj/ALOSYD7zvCpNzquoAtsOlcLMatvtN5GjwCIkAYYeW9gzFskw1tc62K6jf4WqHcQ5NMMXeHK62vmRjppfY1nfleGTdG5Jx9CK3r9Ehr5vXQ4LwGfFyCPDxvIxP4QSBra7Nso9TpUsGXBrLiiK+/tRq9uHf7P+BESd/JM0mUZyjqqFuuUFLgX/AGrr4DsU4VEbmF5T/wBSRyPopAPzFe+Dk98DJ5+4TwrEYuQR4eJ5XPRRt6sdlHqSBV4dnfY+mDZcRjMsk4sUQaxxHz1+Nx57DpferD4fwyHDpkhjSJPyooUfQCtmrI1qJbCmMRSlKtLhSlKAUpSgFKUoBSlKAUpSgFKUoBSlKAUpSgFKUoBSlKAgva3hDPhYYFbKXmVr2vpGrE6X8ytR0cIEUmFw5OYd7ErEgeLxrfT+KkvOsufGYeP8qlvm7AD/AMDXOmXNxPDD/rX/AMoY/wAVgtlm1RNcFits7fOow2BwUuJXCYd3XKFDRoAS7qouQt/xX+Va3Z/2j4bHjugognUf8rTK1hqUNhf2IuPXesvavgZJuFyLGLkPESLgeFZFJ38jY/KqRHC8RmWaAZTGQQwazKy69PLStUp7WZ4wyj0/SoVy52lQSRxriS0UuUB2K/dFtiQ63Cg7+K29TBsUgAJZQDtcjX286sUk+hFpoy0r5SUHYg+xvX1Xp4KUpQClKUApSlAKUpQClKUApSlAKUpQClKUApSlAKUpQClKUBX3Fpc/FX65O7T6KGP/AJ1xOMcfjweMjxEgYpGztZdyTHIqgX82ZRf1rbixP/HYh/8ArP8ARSVH6CtLinKEnEHCqQqKVLE63sb5QPM/zXMzm3PvN3SvBn4bzJjeKySwYoDCYdgcyqLSCNRma8j+YsCbAWJ6b8DEcPXANnilWfCOpMUysrAqG8SMVNsymw+Y21AgGN55xzTt3kjalonw2oTIfA0Vh5glSRr1vergj5YfDYQDhkkblFfuBLYmN5WDMzZlyswBIBIAuF0011TXGJdzPF88EMXmKKVrZQMxIzC4tceEE7E3/etvho+0MkR70sDlQRyd2Tc7XOgA1P1qacRJbhMY4ikTY0qQSiqCjByQ2ZdAcoUkLoTfpUK5K4c+Lx3dIcoszO9r5UFhoDpckgC/nfW1qqcFnESxTysskUPLrR40Q4PETSGxzZ2BEZBF2zqAbL19SBveraRbAC97dT1rQ4LwGHCpliGptmY6s1trn+BYC+gro1qrhtKJy3ClKVYQFKUoBSlKAUpSgFKUoBSlKAUpSgFKVH+d+ZxgcKXGsjnJEOmYjc+ii5+QHWvG0llk4Qc5KMerOZzp2hphCYYAJJ+t75Ir/mtu39I89bda1x/MGMxBLSzya/hViij0CrYfzXLRi7FmJZmJZmO5JNyT63rcQiuZZbKTPttF7Oqqjysv1Mcc8yG6SyqfMO4P6GpZyx2ozQuqYw95EdO8t94nkTb4x56X99jF3Fas8d6jCyUXwX6rQ1Wxw0ejIZldVZSGVgCpBuCCLgg9QRWHiGPSCMvIbKLbC5JJAAA9zVcdkfNJzNgpDoAXhJ3sD44/lfMP8XkK6PapxyNViw3eZJGIkBNgoUB1F7nXU/pXR8TMNyPh7qHVa65faI1w3EZndx+J3YexZiP0NdrAc3wYbMsxKG+lwfHe1spG51AqPcCFkGt/Xz9a5vOWUZHZc4Qg5cxAINrjTa/mPKsEcOfPcvkvLwWpDwLh2LZMUcPEzkBg5UXJ38Vtz73rl8d5ijw2L0Isw19xbX6ftVaR9oZgzdxmij0yxEZgpI8WVidBcXt/VW3yvwTFcYMkqlBkIDNIW3YXAVVU9Kv2NmfKRI8dz4Z3KJCJEAu7OLqBtoP5rlcocZIxrNhERC5yZfwONDa7HS7DTUa2rZ4z2Y8Rjw75JYWQeJkjzh3A3tddSBcgX/euvyP2fRyYESZnjlZy0cgN7Iui+HZgSC19DtrXqrafHU93rHJZGCmZ41Z0MbEaoSCVPUXGhrPX4K/a2GcUpSgFKUoBSlKAUpSgFKUoBSlKAUpSgFUj2y8fH25Y2PhgQWA3zyWZv+0JV3VQHOHAzjOYJIS2UNIt2IvlURRm9tL6Cwqi58G7Qy2Tc/REXxWKksljlzi9hvb1NfGAgaabukjeSS1/CrObX8xc1NuaOUYcFisOrMZVKE2YADMGsAbbipDw3nWKMLdMiJo+RDZdPDcKPCCflWRWLanFFrusue6cisxiHSV4fGrpbMrhtL7fFr1rafGWHjGX13H/AL71ZeK5uhkiBdARIPxrow12uNRUTl4BHicVFDCwjMrXsfEFCguSBe/4bWvVeU+qwbatbdTH+7K9GR3D8SOHnixCGxidXuPIHxDToVJHsanfa7GpxcDNEZYzDuurKM7XIG+xG1Qzm7lKTh84jcq8cwLIyggAjR1sdtwbf1VaxOGn4NA8pu8eFDI1znDiLKdV1sWXUHQ9a0VeaLSKNfYrdlyXXhkR4NbILAgW0B3A9a5nOseaMjztXU4Xogv0Fa/HlzBSFLAEEgA6gEE6VnTxLJna8pXx4YtiWJtVudhWORcJiFJAtKDcnfMgH/1NcDl/gmFkxTiXxH44o2tkZTq1x+JlO6nYWNj03OQuGth58ZGVyr3ng8iqvIBb5FfqK3w7Mxy7otz+1ofzj9f9K/F4nCAAGUAaAC+n6VF6VeVEvjxaNsyn2IrLULro8JxjiRVuSpNrH57eVASOlKUApSlAKUpQClK5nMPH0wUIlkVmXMqnLa4zX1sSL0B06VWuO7aIxJligZ1B1LNluunSxsbG+td3lDnRsTh58Rie7hjjkKKbkWsBcMWOp8Q2te+1RU0wS2lQDGdtGCRmVY55Mv4lVAp+rXH0rjY/ttcr9zhQD+aR7j00UC/1rzeiW1lsVjnxKIpZ2VVG5YgAfM15/wCI9oXEJjriWQfli8H6rY9epNcHEYxpDeR3kP8AWxP7mouwlsPQi898PJI+1w3Xe7gbeRPxfK9VPzfxhP7WOJwrBxZGzDZyFCta/Syge4qHZ7bWHyH81ty+ARm+uUn6kf61VZJyWDTppQqsW/8AtfD/ACO1z5zvFjZ4RGGFkyMSLZWdtfewqecO5YwqRRqcSXa58VyrBbEqEZdVNgL3NiNxoKqxEhdhKykMtvO1/wAN7aHXasvEuLHuGzEsp8KgGxset/LYVRDYltaNl+lUZRVU1zn5er/THqT7BYXDtE8qi4YlDJ3hmkQjZmY6ZfQW3B9oPyVxbueMh5zpH3ilrEhSQQD6X/mnLfMMKYZYwgjdbhpF071SSWDj8RGbQ+lamC45FKSCMrG5JNrMepuOtqraazwXabTwulslLB1+fedI8fOEi8SRNcPa3S2l97/xU7weAj/3eV9j9nOx0JLEbepNV7yryHLiSVwynIT4530UegNvGQOig672qz+09lwfBHSLwhe4jS3QCWPT1uqm/ua00xwnjpgy6xRqhGrOXnLx2InhDaMki4Cm487Co7j8Tgzqkrp6Rd5Y/I3H6V3eXscJoUcdRqPJhuK5vMLTwsxhRAhF8wVcw8x9fTrWaPEsFT6ZNHjMmURyqWQ6Mrahgy7Nbe/p1qTcv8xpPixlU3dTm9LKMx02BKKfnUe504e2CxsciyM8MsSyRhzdgsikSLsL2Ivf+pas7DDwL/dX9hWyuD6PsZpyXUyUpStJQK/QbbVlw2EaQ2UXt7fzXUwfBf8A5FHuGa/0GlAasHHJF3s3vv8AUV18DxLvNMjD1tdfrWaHAxp8KgevX6ms9AKUpQClKUBpcS43h8OLzSpH1GZgCemg3PyquO0DnvDYqAQQFm8QcuQVWyg6DNqTcjp9a6XbHwkvhUmAUmJrHo5WQgeE9QCLlbevTWncMl2ttv8AO1U2SfQmorGT6cav1sD+yan52rX4jM3eqhYlc5fJdsuYnfLtm9bXrq4PjskMU8SBSJhqTe4FmUadfiOh6mpb2fdnsGOZ58RnKxOUEYNlZtCSxGthf4Rbpr0qCWTxcEBF+m/XLv8AwRXT4TytisUfuIJHH5yLJ/nYBfkCfWvRPD+FQwIEhjSNR0RQPmbbn1NbDuFFybAbk7D5mpqv1JbymcL2MYxlu8sMZ8rs1r+wA+lSDgvYvAmuKkaW1rKl41+etz8rVMMRzjgY75sVAMu47xSRbpYG9/SopxLtnwyMRFFJKB+K4QH2BBNvcCvcRR5mTO0nZhwwEH7MNPOSYj5qXsfmKpbmQBcRMqAABnChdgBLoB6AAVKeKdsuLc/cpHCPUGRrepNh+nzqKx4OTEykJbYklmAHh8RvfroajLzcRRGT28yZIuUODpiMFPC7S5DKjv3QzORGPALC9xnbNYD8Arl8y8NwUURjVZmkRRZnj7oEEhQSCAxYMfnf0FbPKvMKYRHWRJTnYeKJgrqQSPYixFcTmrjne4hiveFWC2MrBmAVr9NNSB9KzR3Ozk3zo2V78dlz/wCuTtQdniphnkDgzqAQijw3sGyljubG2lgD51XnFrd6bDy/arj5axTzYQM6kEltejkm5f5kn6eVVhzvwzucSbCwcXH8it9taSUkZNLY3NxbLc7DuJMMO+Gdgcv3se+ivbOuvkxB/wAZrJ2+YkLw6JOr4hP+1JG/ioRynx37FPHMQWVAQ6ra5UrYgX0v13G1Yu1HtEj4mIEijkjWNnY95l8RIULYKxtYZvrWeqeY4Zv9o6ZU2px6NfXua/Z3jCJHiOzLmH95bA/of+2pVx1bp8qr3lrH9zKHtcjz8jodf/d6l0fFziVcj4V0F7Xubki43sNL2G9eW6WSj42Vj/Zzq9XF2OjDz9DHzlCZsPw19SSO61P5glh9VNWZHCTooJt5AnQe1QJR3kPDF0uuIZiP6YnYfpmX61ZnBJCHNlLEi29gNdbmroHkjTgwzObKpP7D3PSurHy7pq+voNB9d/0ro4HDFA1yPExaw2F+lzvWzVhE0cNweNCDqTbr1/0+Vb1KUApSlAKUpQClKUBz+O8ChxkJhmBKmx0NmUjYqRsd/kSDoah/NHJWDwfDJ+5iUPZPvG8Uh+8T8TajS+gtU04txaLCwtNMSqLa5AJ3NhoB5kVU/OnaYuMiaCKMoh1LuRmOXUDKNBr6naq5tL8ySzggLABm8tPpoamnJvaZFw6N4HhkdnlaQFSgUAqi2OY3v4D06iopg+GyzSMsSl2C3bpYAAXJJsNbfOtTjfD5omieSNlDklLqRmQW1B67/tVUcrkInnMna7NiFyQKYEPxMGu5v/UB4R101036VGOIxkx52xOa9vCzMWLag6HQDS/zFZuC8k4vGJnRQseYJnkJAJZgtlsCWFyLnWt/lzkBJ8TImMlZY4XCXjNgzhmFszKbKcpsdDodq1Vupwe9c9vf7jHqPFVsVXLCIiX2/mt3BcBxMwvFBLIPNY2I09QDr7VYmM5c4NHiL+MKLFl737tWuAqZjcnPlY7nQX0FT1sXOR4QsSdC1hYfP+BWdQN3iLsUJBwmMxu0kmRoycyEWN9tQdQQdDcda3eWuGYyeX/gjlbISSTkG3Q+ZzWrs9qvD8MWjdSHmkbxuuYKyqCpu17MwbIPMC/pXD5X53mwbvlUMhFiDrmC6EbaHQ7edXS1EINKCw+/yX8nJeHJxuln9uWzTMEiErKCHViGB0IN9dOlc7iOHIlUkGzKCP8AMQf2rdk422KlkmdcgZvCup/vMSxJJJ6k9B5VLOUuaMPEVWQhHAyhiNwDewb3N7GstSTseWfYa2Unoa9seOPklhEy5a4ZkwMCsGzd2Cc2hBbxWI9L2+VQrtCwgBjew0ax9n0/exqc4jm7CKus8d/LOL/S96rbtB5sgkjMcbZmNiLA2Hrc+1dC3a4NHz+mco3Rkl0ZyBUaxUH3mUWOUdDfe2nvqAa7+GmuAfPX61yClsSw6G5+ovXJhLbln0XtuW2iNvo/1/gy4OAkMbfAGJ020sL/ADroYEuHAivrpoL3W+pI6bXr7xeItEyhFsCWJG7G9xfztWzyfjcjyB1Z2YAXW1hbcanXYVHx9yPktPq4zt3ZxlL+PmxgsI/27xBihUql72vdSyr663t/VU94fhJ8Kwkjk7o3FwTdX9GS9m399dLVp4THLhlkkJGU5TZrfEpOUgn4Tc2uKxQcyriWEgiSQxA2zKyrKSCcpLX0uLaDrsahKx5TR341pLzEkx/aa0TIW7sKWy5bMS5Fsyra5zajobXF96kuD5uzYnuJoJYGYXjMhQq/pdCQD6elVnwficeL4lFisTH3OHiQdzGi3jQixFh4SbuSxYLayqNd6sDmiaLFYbvIJFZ4T3gynxAD4tNxoM2o/BWlTaTall+hQ4ptZjhEspWpwnHieFJB+Jbn0OzD5EGtutieVlGVrDwxSlK9PBSlKAUpSgIn2oQ5uGSkEjKUbQ2/GAbjYix66ddwKofDYVpGCqpZjfwqCxt7DoN+um9ekOYcIk8YgkWQpMbFk/Dl8QzEXyjw7kW6HcX5XIeFwYwwOFiyghc7EE5mIGde8YDvMpBBtpeqpLMj1WJeXuU3y9xn7NigxsyFcrg6gg9T7HWrDTmCDiGJSBzGkSQsz5jYtGLBlV9wGOQsb7R26mqonFnP1+QU1zuJYgs1k0LAAkaHrcG3Q2vVPibeDPdb4bRc2L7UYDHMmHVUTDyRovw6qHsWVdgBkba/Ta9RjgPFlkw+McB7GRXeQ5cpBYEqpvcsFLttpUAwPDgFQA/FctruCDYe3+pqwuC8Uw8HBUheOxaV45mtmzBllYOh81IiNh+UDrVcb1KT56GKOoU5t56J4+/vgyQYxX4f9nyZnxGRQSCGebMHLltwFDw7eg86iuE5/mTDHCTBnYErmJJZVUjwD5qQPf0re5F4Y82NRc1tWLsSbpEgsQpvoSCVHlnv0vWabkbCycXeNsT3cUshdAsbhrySG0WVwLHcg6iwGnSkZOcc/A9jN2Rcs+77+Jn7TeX1hxEU8N/s86B9ywWUgswv0zIQwHo3SoacQMxCi5126kkaD3JAq7u0flwjhqRQNEkcTKW70kMwUZVyvsDYkm41tVe8N7L58UgfDSwOBI0TnxKLR6Zw1jmBOo0vtXllebOF7yN1ObcJe81+z7CwTAxyiLKrq5UoneO7NlVM+pEYuARoSWsdAb93EcAX+2I1WFPs5jY2Ea5UZgQVLWudUuASSLm2lTQ9lOGiw4jwpMMqurrPqzqQyltb32BsL6Gt7jn2fCtC08uTMBECf+X92Ge4U6KxPW+2lXyhLY0dOlzi0pPhYIbh+C4V4nhyglZ7N+f/AJikeL4gtiOvnWvxrl7AiCcSrGhDBRJlDPEHKKjb3tduvrXSwPGMCJHKyxr3mI1kJt3hSzBjmbLYA5dLfM3rX47y8OJsyYaUOUmXMV7soqsq5je92sCDYNrYaaXqKUk08dvqaJ2fhy29c/Qrb/dXiCSNGkTuqmwcAZGU/CwY6WI13r55ow2Gj+zHDvnltlnNyR3ll01AsL5gLaWAr0jwzl6KCIRi7WFsznOx9btfr02rhYXkL/jzPOyYiIR2QSIudHzeSqEIsTra+2nUzlX6LqZrZ2zh4bk2ve8pFGcL4dPiRkiIzCOSRj/TGLkaDU6W+dSbkLhq/Z3clQZldWmky5MOrWCSa65jIhTT8w9quTh3J2Ew+IbERRBJGBBIJyjMQWIW9luQNh+5rnc3ctQN3mLdWdlhKvEWIjlRcxAcAHUM2YN0Kr5VUtPtiyvRaeNVsZSxw32+X309eCCY7h0J72F373EQ5WjgjUuJvCrFwwFmAVibeh08skfCJlwy4kpkiPmQCviyC67jxbfxXxBzA2fuYljwUS2+z4hwHaG1maNpLnwszMPFbRtfKtqSWAySNJJLjJi1sThYs3dSWCjvo8otZQFb38qzOuMkfUKEJcR69fV4/LpH4vh8PKeTnyjX31/1/WviuxhoJ5InjWJYcPiXvBiZSueK1rIyXJDMVKDUanrX5xRIFQQ4lJlWPL32NQNlc2uI0sCPEXANvL0qvwX6kY1N/wCFy8fzxjrnsffDeM4rBwmUB/s6spa63U5iB4b663AuPMVaam4qqMBIWaH7HjLtZxhMJLtGqghnmy31CZ3W+vw+1WjgZM0SHzUfW2tb9MmljJg1tahj15930/f1yu3OelKVrOeKUpQClKUBxOcuMSYTByTRKGZMuhvsWAJ2N9/T9K5WB5+jnSY4WNn7mOElQpuGmJzLlG+QWJt62vatjm7kWPG3cO0cwWytmYra1spS9gDqDa253rj8h9mb4GRpppVLsLBY75Rrcks1i3QbCwHrVD8TfjsZX4zsx/1Kw5k4eIMbiI1IssjBR1yg3UfIG361wsVEodbKbm9/IL516Y4nyzhcRn72GNmdcpfKue3o9rj3GulQFexFTOS+IJw99FC2kZfyl72HlmA18h0zW6exyymZr9PbOxSzlfLH+SouFcOmmZIoVaV7gWjDE5bjXUeEWO5sKuXnTkCeTDwjDIjd0SBEpVfCwA0LkLpbz6mrAwfDY4gAi2AAG52AsP0rarQqEouL7mmOmiouL7lW8g9nGKhmefFZY7qFSMHORcgszZTYGwtoTuals3JEX22LFpo6eF1JJQqVcXUHVWuy9bWB01qS0qyNcYpRXYtjTCMVFLhH5asOEwUcQKxoqAksQoABZtzp1NZ6VYWiq07VeXMdjZolghLwxqSCrxj7xyQbhmB0ULY+pqy6V41kFHcU5Hx0HDsNhhFJIWkknm7uz5JCFSNDl8kub7XJ9KmfZByrNg8NK+IQpJNJcK3xKiqAtx0JOY232vU+pTAFKUr0CsGOwazRPG18rqVNt7EW0rPSjWQV1xXs3kUloGEg/K1lbr12P6VE5eESYKbMqyQSahXXwG3pYZX26g1eNY54FdSrqGU7ggEH5GsktKusHg0x1D6S5KNgxkyztLMzTozF8mbIO+3SQKPASrAHYbn57mJ5jxEc4XDoBhYz91DLldFPxZmym7WcsR4vLWrD4l2f4aQfd5oj0y6rr/Sf4IrX4V2dQoc0zd4fygZU+gNz9bVT4VyeOPzNX9WtuM9umPvn39SGctcLkxXERNIc0jEszKtkS6EDQbaACxP1q3oIsqqvkAPpX5h8Mka5UUKo6KAB9BWWtlVbgsN5MNtm95FKUq0qFKUoBSlKAUpSgFKUoBSlKAUpSgFKUoBSlKAUpSgFKUoBSlKAUpSgFKUoBSlKAUpSgFKUoBSlKA//2Q=="/>
          <p:cNvSpPr>
            <a:spLocks noChangeAspect="1" noChangeArrowheads="1"/>
          </p:cNvSpPr>
          <p:nvPr/>
        </p:nvSpPr>
        <p:spPr bwMode="auto">
          <a:xfrm>
            <a:off x="80964" y="-661988"/>
            <a:ext cx="1381125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2" name="AutoShape 6" descr="data:image/jpg;base64,/9j/4AAQSkZJRgABAQAAAQABAAD/2wCEAAkGBhIREBQUEhQVFRUVFxkYFxcWFxYYGBUXFRcWGRYYGhcXHCYgGB0jGRQXHy8gIycpLC8sFR4yNTAqNSYrLCkBCQoKDgwOGg8PGiklHiQsMDQsLCwqLSwsLCktLCwsLCwpKSwsKS8qLCkpLCwvLCwsLC80KSksLCwsNCksLCwsLP/AABEIAOEA4QMBIgACEQEDEQH/xAAcAAEAAgMBAQEAAAAAAAAAAAAABgcDBAUIAgH/xABAEAACAQIEAwYDBwEFCAMAAAABAgMAEQQSITEFBkEHEyJRYXEygZEUI0JSobHBYhVygpLRCBYkM2OisvBTwuH/xAAaAQEAAwEBAQAAAAAAAAAAAAAAAgMEBQEG/8QAMhEAAgIBAwIDBgUEAwAAAAAAAAECAxEEEiExQRMiUQVhgZGh8CNxscHxFDLR4TNCcv/aAAwDAQACEQMRAD8AvGlKUApSlAKUpQClKUApSlAKUpQClK+ZJQoJYgAbkmwHuTQH1WtxDiUUCZ5nWNfNja58h5n0FcDjvaFhcOhyOJ5OiRm4v6vsB9T6VUvGuOz4yYyTH+6o+FB5KOnvuaxX6yFS45ZztTr66ViPLLM4h2rYVDaJJJT52yL9W1/SuRL2uSn4cMg95GP7KKgaJWS1ciftG5vh4OFZ7V1DfDx8Cax9rswPiw8Z9nZf1INdXAdrUDW72GWP1GVwPpY/QVW74JmQsmttwN/pXNHGFUZXUg3+L/8AKnXrdQ1lck6vaOpaynk9C8K4/h8SLwSq9twD4h7qdR8xXQrzjBixmDxPlZTcMpswPoRrVk8n9pga0WNYK2yzbK3o9tFP9W3nbr0aNdGx7ZrDOtpvaUbHtsWH9CxaV+A3r9roHVFKUoBSlKAUpSgFKUoBSlKAUpSgFKUoBSlKAUpWPETqiM7kKqgkk6AAC5JoCNc7c8JgFCKA87i6qdlG2dra2vsOtj5VVHE+Oz4ts08hfyXZV9lGg/eudzRx4YrHTygnKz2S+4RQFXTpoL29a1UxVcLV2zsbSfB8zrrrLZNJ+U6YjvX63DntfUD2rUjx1tjW0eLuRYtcVzNskcjZJGI5h5GvtJTXxJIDSIUa4DXHJnWUjasc6q/xAH3rKor6MVVp4ZUpYZwMbwcbxkqa5bcSmTwsL1K5cJ5VyeI8PLDUfMVvpuT4nydOjUKXFnP6l9dm3GlxXDMOw3RREw8miAX9Vyn/ABVJ6qzsFkIw+JjP4ZEb/MhG3+CrTr6Kt5imfV1S3QTFKUqZYKUpQClKUApSlAKUpQClKUApSlAKUpQCqy7XOak7sYWJ7vmvMF2CgXCk+eaxt6a12u03m1sHAscRImmuFYfgQWzMD56gD3J6VSMzX1Ot+tYNXft/DRy9dqdv4Ue/U4jYjK7X86zJjK18fFretZWqlQUlkpVcZxydhcZWZMXXIR6zI9VSqRRKlHbhxNdPDzio3DLXQgxFY7ajBbT6Ehgsa3RAK4UGJtXRw/EPOsMotHPlDDNh8NWB8PWwcYKxSYuo4IbfQzcNlngYtA7oTa+U/Fba42bfqOtSbB9pOLj0mjSQeesbH5i4/SoXLxN11BtXOxHHHPxMT71sptugvJJ/sbqLdRD/AI5P9vkXXwftDwk7BGJic6ASWsT5Bxp9bVKK8yScWBHSrr7K8TPJw5GmYsCzd1ffuhYLqdxmDW9LV29JqLLPLNfE+i0Oqtt8ti59SYUpSt50xSlKAUpSgFKUoBSlKAUpSgFKUoCle3BmXHQMfhMFl/vLI+b9GSq7kxotXoDtK5J/tPCZUIWeIl4mOxJFmQnoGFtehCnpXmjiOGmglaKZGjkQ2ZW0IP8AI9RoawXafdPcczUaXdPcbE8oNa9q1jMaCY0VeAqmkbq1lWtFJ6zLPUJQZXKDN5TWZZrVzhPQ4mqnXkpdTZ24cXW5HiqjSYutiLG1RPTmazSkkGJr9OJriLja+jjKz+AZf6ZnSmxN65uKkrHJi60MRir6Cr6qXk000PJ2eTuAniGPiw9yEJLSEbhEF29idFHqwr1BhcMsSKiKFRFCqo2CqLAD5Cq/7H+QzgoDiJ1tiJgPCd4o9wp8mY2J9lHQ1YtdqqG2J9BTXsiKUpVpeKUpQClKUApSlAKUpQClKUApSlAK5HMHKeExyZcTCkltm2df7rrZh8jXXpQFR8U/2eMOxJw+Jkj8lkVZAPmCptUdxn+z3jV/5c+Hf37xD/4sP1q/qVHYiGxHlnjXZXxPCgs+HZ1G7RESD6L4h8xUUNwbdR+le0a43GuTsFjNcRh4pD+YrZ/862b9ai6/Qi6/Q8yS8Pj/ALOSYD7zvCpNzquoAtsOlcLMatvtN5GjwCIkAYYeW9gzFskw1tc62K6jf4WqHcQ5NMMXeHK62vmRjppfY1nfleGTdG5Jx9CK3r9Ehr5vXQ4LwGfFyCPDxvIxP4QSBra7Nso9TpUsGXBrLiiK+/tRq9uHf7P+BESd/JM0mUZyjqqFuuUFLgX/AGrr4DsU4VEbmF5T/wBSRyPopAPzFe+Dk98DJ5+4TwrEYuQR4eJ5XPRRt6sdlHqSBV4dnfY+mDZcRjMsk4sUQaxxHz1+Nx57DpferD4fwyHDpkhjSJPyooUfQCtmrI1qJbCmMRSlKtLhSlKAUpSgFKUoBSlKAUpSgFKUoBSlKAUpSgFKUoBSlKAgva3hDPhYYFbKXmVr2vpGrE6X8ytR0cIEUmFw5OYd7ErEgeLxrfT+KkvOsufGYeP8qlvm7AD/AMDXOmXNxPDD/rX/AMoY/wAVgtlm1RNcFits7fOow2BwUuJXCYd3XKFDRoAS7qouQt/xX+Va3Z/2j4bHjugognUf8rTK1hqUNhf2IuPXesvavgZJuFyLGLkPESLgeFZFJ38jY/KqRHC8RmWaAZTGQQwazKy69PLStUp7WZ4wyj0/SoVy52lQSRxriS0UuUB2K/dFtiQ63Cg7+K29TBsUgAJZQDtcjX286sUk+hFpoy0r5SUHYg+xvX1Xp4KUpQClKUApSlAKUpQClKUApSlAKUpQClKUApSlAKUpQClKUBX3Fpc/FX65O7T6KGP/AJ1xOMcfjweMjxEgYpGztZdyTHIqgX82ZRf1rbixP/HYh/8ArP8ARSVH6CtLinKEnEHCqQqKVLE63sb5QPM/zXMzm3PvN3SvBn4bzJjeKySwYoDCYdgcyqLSCNRma8j+YsCbAWJ6b8DEcPXANnilWfCOpMUysrAqG8SMVNsymw+Y21AgGN55xzTt3kjalonw2oTIfA0Vh5glSRr1vergj5YfDYQDhkkblFfuBLYmN5WDMzZlyswBIBIAuF0011TXGJdzPF88EMXmKKVrZQMxIzC4tceEE7E3/etvho+0MkR70sDlQRyd2Tc7XOgA1P1qacRJbhMY4ikTY0qQSiqCjByQ2ZdAcoUkLoTfpUK5K4c+Lx3dIcoszO9r5UFhoDpckgC/nfW1qqcFnESxTysskUPLrR40Q4PETSGxzZ2BEZBF2zqAbL19SBveraRbAC97dT1rQ4LwGHCpliGptmY6s1trn+BYC+gro1qrhtKJy3ClKVYQFKUoBSlKAUpSgFKUoBSlKAUpSgFKVH+d+ZxgcKXGsjnJEOmYjc+ii5+QHWvG0llk4Qc5KMerOZzp2hphCYYAJJ+t75Ir/mtu39I89bda1x/MGMxBLSzya/hViij0CrYfzXLRi7FmJZmJZmO5JNyT63rcQiuZZbKTPttF7Oqqjysv1Mcc8yG6SyqfMO4P6GpZyx2ozQuqYw95EdO8t94nkTb4x56X99jF3Fas8d6jCyUXwX6rQ1Wxw0ejIZldVZSGVgCpBuCCLgg9QRWHiGPSCMvIbKLbC5JJAAA9zVcdkfNJzNgpDoAXhJ3sD44/lfMP8XkK6PapxyNViw3eZJGIkBNgoUB1F7nXU/pXR8TMNyPh7qHVa65faI1w3EZndx+J3YexZiP0NdrAc3wYbMsxKG+lwfHe1spG51AqPcCFkGt/Xz9a5vOWUZHZc4Qg5cxAINrjTa/mPKsEcOfPcvkvLwWpDwLh2LZMUcPEzkBg5UXJ38Vtz73rl8d5ijw2L0Isw19xbX6ftVaR9oZgzdxmij0yxEZgpI8WVidBcXt/VW3yvwTFcYMkqlBkIDNIW3YXAVVU9Kv2NmfKRI8dz4Z3KJCJEAu7OLqBtoP5rlcocZIxrNhERC5yZfwONDa7HS7DTUa2rZ4z2Y8Rjw75JYWQeJkjzh3A3tddSBcgX/euvyP2fRyYESZnjlZy0cgN7Iui+HZgSC19DtrXqrafHU93rHJZGCmZ41Z0MbEaoSCVPUXGhrPX4K/a2GcUpSgFKUoBSlKAUpSgFKUoBSlKAUpSgFUj2y8fH25Y2PhgQWA3zyWZv+0JV3VQHOHAzjOYJIS2UNIt2IvlURRm9tL6Cwqi58G7Qy2Tc/REXxWKksljlzi9hvb1NfGAgaabukjeSS1/CrObX8xc1NuaOUYcFisOrMZVKE2YADMGsAbbipDw3nWKMLdMiJo+RDZdPDcKPCCflWRWLanFFrusue6cisxiHSV4fGrpbMrhtL7fFr1rafGWHjGX13H/AL71ZeK5uhkiBdARIPxrow12uNRUTl4BHicVFDCwjMrXsfEFCguSBe/4bWvVeU+qwbatbdTH+7K9GR3D8SOHnixCGxidXuPIHxDToVJHsanfa7GpxcDNEZYzDuurKM7XIG+xG1Qzm7lKTh84jcq8cwLIyggAjR1sdtwbf1VaxOGn4NA8pu8eFDI1znDiLKdV1sWXUHQ9a0VeaLSKNfYrdlyXXhkR4NbILAgW0B3A9a5nOseaMjztXU4Xogv0Fa/HlzBSFLAEEgA6gEE6VnTxLJna8pXx4YtiWJtVudhWORcJiFJAtKDcnfMgH/1NcDl/gmFkxTiXxH44o2tkZTq1x+JlO6nYWNj03OQuGth58ZGVyr3ng8iqvIBb5FfqK3w7Mxy7otz+1ofzj9f9K/F4nCAAGUAaAC+n6VF6VeVEvjxaNsyn2IrLULro8JxjiRVuSpNrH57eVASOlKUApSlAKUpQClK5nMPH0wUIlkVmXMqnLa4zX1sSL0B06VWuO7aIxJligZ1B1LNluunSxsbG+td3lDnRsTh58Rie7hjjkKKbkWsBcMWOp8Q2te+1RU0wS2lQDGdtGCRmVY55Mv4lVAp+rXH0rjY/ttcr9zhQD+aR7j00UC/1rzeiW1lsVjnxKIpZ2VVG5YgAfM15/wCI9oXEJjriWQfli8H6rY9epNcHEYxpDeR3kP8AWxP7mouwlsPQi898PJI+1w3Xe7gbeRPxfK9VPzfxhP7WOJwrBxZGzDZyFCta/Syge4qHZ7bWHyH81ty+ARm+uUn6kf61VZJyWDTppQqsW/8AtfD/ACO1z5zvFjZ4RGGFkyMSLZWdtfewqecO5YwqRRqcSXa58VyrBbEqEZdVNgL3NiNxoKqxEhdhKykMtvO1/wAN7aHXasvEuLHuGzEsp8KgGxset/LYVRDYltaNl+lUZRVU1zn5er/THqT7BYXDtE8qi4YlDJ3hmkQjZmY6ZfQW3B9oPyVxbueMh5zpH3ilrEhSQQD6X/mnLfMMKYZYwgjdbhpF071SSWDj8RGbQ+lamC45FKSCMrG5JNrMepuOtqraazwXabTwulslLB1+fedI8fOEi8SRNcPa3S2l97/xU7weAj/3eV9j9nOx0JLEbepNV7yryHLiSVwynIT4530UegNvGQOig672qz+09lwfBHSLwhe4jS3QCWPT1uqm/ua00xwnjpgy6xRqhGrOXnLx2InhDaMki4Cm487Co7j8Tgzqkrp6Rd5Y/I3H6V3eXscJoUcdRqPJhuK5vMLTwsxhRAhF8wVcw8x9fTrWaPEsFT6ZNHjMmURyqWQ6Mrahgy7Nbe/p1qTcv8xpPixlU3dTm9LKMx02BKKfnUe504e2CxsciyM8MsSyRhzdgsikSLsL2Ivf+pas7DDwL/dX9hWyuD6PsZpyXUyUpStJQK/QbbVlw2EaQ2UXt7fzXUwfBf8A5FHuGa/0GlAasHHJF3s3vv8AUV18DxLvNMjD1tdfrWaHAxp8KgevX6ms9AKUpQClKUBpcS43h8OLzSpH1GZgCemg3PyquO0DnvDYqAQQFm8QcuQVWyg6DNqTcjp9a6XbHwkvhUmAUmJrHo5WQgeE9QCLlbevTWncMl2ttv8AO1U2SfQmorGT6cav1sD+yan52rX4jM3eqhYlc5fJdsuYnfLtm9bXrq4PjskMU8SBSJhqTe4FmUadfiOh6mpb2fdnsGOZ58RnKxOUEYNlZtCSxGthf4Rbpr0qCWTxcEBF+m/XLv8AwRXT4TytisUfuIJHH5yLJ/nYBfkCfWvRPD+FQwIEhjSNR0RQPmbbn1NbDuFFybAbk7D5mpqv1JbymcL2MYxlu8sMZ8rs1r+wA+lSDgvYvAmuKkaW1rKl41+etz8rVMMRzjgY75sVAMu47xSRbpYG9/SopxLtnwyMRFFJKB+K4QH2BBNvcCvcRR5mTO0nZhwwEH7MNPOSYj5qXsfmKpbmQBcRMqAABnChdgBLoB6AAVKeKdsuLc/cpHCPUGRrepNh+nzqKx4OTEykJbYklmAHh8RvfroajLzcRRGT28yZIuUODpiMFPC7S5DKjv3QzORGPALC9xnbNYD8Arl8y8NwUURjVZmkRRZnj7oEEhQSCAxYMfnf0FbPKvMKYRHWRJTnYeKJgrqQSPYixFcTmrjne4hiveFWC2MrBmAVr9NNSB9KzR3Ozk3zo2V78dlz/wCuTtQdniphnkDgzqAQijw3sGyljubG2lgD51XnFrd6bDy/arj5axTzYQM6kEltejkm5f5kn6eVVhzvwzucSbCwcXH8it9taSUkZNLY3NxbLc7DuJMMO+Gdgcv3se+ivbOuvkxB/wAZrJ2+YkLw6JOr4hP+1JG/ioRynx37FPHMQWVAQ6ra5UrYgX0v13G1Yu1HtEj4mIEijkjWNnY95l8RIULYKxtYZvrWeqeY4Zv9o6ZU2px6NfXua/Z3jCJHiOzLmH95bA/of+2pVx1bp8qr3lrH9zKHtcjz8jodf/d6l0fFziVcj4V0F7Xubki43sNL2G9eW6WSj42Vj/Zzq9XF2OjDz9DHzlCZsPw19SSO61P5glh9VNWZHCTooJt5AnQe1QJR3kPDF0uuIZiP6YnYfpmX61ZnBJCHNlLEi29gNdbmroHkjTgwzObKpP7D3PSurHy7pq+voNB9d/0ro4HDFA1yPExaw2F+lzvWzVhE0cNweNCDqTbr1/0+Vb1KUApSlAKUpQClKUBz+O8ChxkJhmBKmx0NmUjYqRsd/kSDoah/NHJWDwfDJ+5iUPZPvG8Uh+8T8TajS+gtU04txaLCwtNMSqLa5AJ3NhoB5kVU/OnaYuMiaCKMoh1LuRmOXUDKNBr6naq5tL8ySzggLABm8tPpoamnJvaZFw6N4HhkdnlaQFSgUAqi2OY3v4D06iopg+GyzSMsSl2C3bpYAAXJJsNbfOtTjfD5omieSNlDklLqRmQW1B67/tVUcrkInnMna7NiFyQKYEPxMGu5v/UB4R101036VGOIxkx52xOa9vCzMWLag6HQDS/zFZuC8k4vGJnRQseYJnkJAJZgtlsCWFyLnWt/lzkBJ8TImMlZY4XCXjNgzhmFszKbKcpsdDodq1Vupwe9c9vf7jHqPFVsVXLCIiX2/mt3BcBxMwvFBLIPNY2I09QDr7VYmM5c4NHiL+MKLFl737tWuAqZjcnPlY7nQX0FT1sXOR4QsSdC1hYfP+BWdQN3iLsUJBwmMxu0kmRoycyEWN9tQdQQdDcda3eWuGYyeX/gjlbISSTkG3Q+ZzWrs9qvD8MWjdSHmkbxuuYKyqCpu17MwbIPMC/pXD5X53mwbvlUMhFiDrmC6EbaHQ7edXS1EINKCw+/yX8nJeHJxuln9uWzTMEiErKCHViGB0IN9dOlc7iOHIlUkGzKCP8AMQf2rdk422KlkmdcgZvCup/vMSxJJJ6k9B5VLOUuaMPEVWQhHAyhiNwDewb3N7GstSTseWfYa2Unoa9seOPklhEy5a4ZkwMCsGzd2Cc2hBbxWI9L2+VQrtCwgBjew0ax9n0/exqc4jm7CKus8d/LOL/S96rbtB5sgkjMcbZmNiLA2Hrc+1dC3a4NHz+mco3Rkl0ZyBUaxUH3mUWOUdDfe2nvqAa7+GmuAfPX61yClsSw6G5+ovXJhLbln0XtuW2iNvo/1/gy4OAkMbfAGJ020sL/ADroYEuHAivrpoL3W+pI6bXr7xeItEyhFsCWJG7G9xfztWzyfjcjyB1Z2YAXW1hbcanXYVHx9yPktPq4zt3ZxlL+PmxgsI/27xBihUql72vdSyr663t/VU94fhJ8Kwkjk7o3FwTdX9GS9m399dLVp4THLhlkkJGU5TZrfEpOUgn4Tc2uKxQcyriWEgiSQxA2zKyrKSCcpLX0uLaDrsahKx5TR341pLzEkx/aa0TIW7sKWy5bMS5Fsyra5zajobXF96kuD5uzYnuJoJYGYXjMhQq/pdCQD6elVnwficeL4lFisTH3OHiQdzGi3jQixFh4SbuSxYLayqNd6sDmiaLFYbvIJFZ4T3gynxAD4tNxoM2o/BWlTaTall+hQ4ptZjhEspWpwnHieFJB+Jbn0OzD5EGtutieVlGVrDwxSlK9PBSlKAUpSgIn2oQ5uGSkEjKUbQ2/GAbjYix66ddwKofDYVpGCqpZjfwqCxt7DoN+um9ekOYcIk8YgkWQpMbFk/Dl8QzEXyjw7kW6HcX5XIeFwYwwOFiyghc7EE5mIGde8YDvMpBBtpeqpLMj1WJeXuU3y9xn7NigxsyFcrg6gg9T7HWrDTmCDiGJSBzGkSQsz5jYtGLBlV9wGOQsb7R26mqonFnP1+QU1zuJYgs1k0LAAkaHrcG3Q2vVPibeDPdb4bRc2L7UYDHMmHVUTDyRovw6qHsWVdgBkba/Ta9RjgPFlkw+McB7GRXeQ5cpBYEqpvcsFLttpUAwPDgFQA/FctruCDYe3+pqwuC8Uw8HBUheOxaV45mtmzBllYOh81IiNh+UDrVcb1KT56GKOoU5t56J4+/vgyQYxX4f9nyZnxGRQSCGebMHLltwFDw7eg86iuE5/mTDHCTBnYErmJJZVUjwD5qQPf0re5F4Y82NRc1tWLsSbpEgsQpvoSCVHlnv0vWabkbCycXeNsT3cUshdAsbhrySG0WVwLHcg6iwGnSkZOcc/A9jN2Rcs+77+Jn7TeX1hxEU8N/s86B9ywWUgswv0zIQwHo3SoacQMxCi5126kkaD3JAq7u0flwjhqRQNEkcTKW70kMwUZVyvsDYkm41tVe8N7L58UgfDSwOBI0TnxKLR6Zw1jmBOo0vtXllebOF7yN1ObcJe81+z7CwTAxyiLKrq5UoneO7NlVM+pEYuARoSWsdAb93EcAX+2I1WFPs5jY2Ea5UZgQVLWudUuASSLm2lTQ9lOGiw4jwpMMqurrPqzqQyltb32BsL6Gt7jn2fCtC08uTMBECf+X92Ge4U6KxPW+2lXyhLY0dOlzi0pPhYIbh+C4V4nhyglZ7N+f/AJikeL4gtiOvnWvxrl7AiCcSrGhDBRJlDPEHKKjb3tduvrXSwPGMCJHKyxr3mI1kJt3hSzBjmbLYA5dLfM3rX47y8OJsyYaUOUmXMV7soqsq5je92sCDYNrYaaXqKUk08dvqaJ2fhy29c/Qrb/dXiCSNGkTuqmwcAZGU/CwY6WI13r55ow2Gj+zHDvnltlnNyR3ll01AsL5gLaWAr0jwzl6KCIRi7WFsznOx9btfr02rhYXkL/jzPOyYiIR2QSIudHzeSqEIsTra+2nUzlX6LqZrZ2zh4bk2ve8pFGcL4dPiRkiIzCOSRj/TGLkaDU6W+dSbkLhq/Z3clQZldWmky5MOrWCSa65jIhTT8w9quTh3J2Ew+IbERRBJGBBIJyjMQWIW9luQNh+5rnc3ctQN3mLdWdlhKvEWIjlRcxAcAHUM2YN0Kr5VUtPtiyvRaeNVsZSxw32+X309eCCY7h0J72F373EQ5WjgjUuJvCrFwwFmAVibeh08skfCJlwy4kpkiPmQCviyC67jxbfxXxBzA2fuYljwUS2+z4hwHaG1maNpLnwszMPFbRtfKtqSWAySNJJLjJi1sThYs3dSWCjvo8otZQFb38qzOuMkfUKEJcR69fV4/LpH4vh8PKeTnyjX31/1/WviuxhoJ5InjWJYcPiXvBiZSueK1rIyXJDMVKDUanrX5xRIFQQ4lJlWPL32NQNlc2uI0sCPEXANvL0qvwX6kY1N/wCFy8fzxjrnsffDeM4rBwmUB/s6spa63U5iB4b663AuPMVaam4qqMBIWaH7HjLtZxhMJLtGqghnmy31CZ3W+vw+1WjgZM0SHzUfW2tb9MmljJg1tahj15930/f1yu3OelKVrOeKUpQClKUBxOcuMSYTByTRKGZMuhvsWAJ2N9/T9K5WB5+jnSY4WNn7mOElQpuGmJzLlG+QWJt62vatjm7kWPG3cO0cwWytmYra1spS9gDqDa253rj8h9mb4GRpppVLsLBY75Rrcks1i3QbCwHrVD8TfjsZX4zsx/1Kw5k4eIMbiI1IssjBR1yg3UfIG361wsVEodbKbm9/IL516Y4nyzhcRn72GNmdcpfKue3o9rj3GulQFexFTOS+IJw99FC2kZfyl72HlmA18h0zW6exyymZr9PbOxSzlfLH+SouFcOmmZIoVaV7gWjDE5bjXUeEWO5sKuXnTkCeTDwjDIjd0SBEpVfCwA0LkLpbz6mrAwfDY4gAi2AAG52AsP0rarQqEouL7mmOmiouL7lW8g9nGKhmefFZY7qFSMHORcgszZTYGwtoTuals3JEX22LFpo6eF1JJQqVcXUHVWuy9bWB01qS0qyNcYpRXYtjTCMVFLhH5asOEwUcQKxoqAksQoABZtzp1NZ6VYWiq07VeXMdjZolghLwxqSCrxj7xyQbhmB0ULY+pqy6V41kFHcU5Hx0HDsNhhFJIWkknm7uz5JCFSNDl8kub7XJ9KmfZByrNg8NK+IQpJNJcK3xKiqAtx0JOY232vU+pTAFKUr0CsGOwazRPG18rqVNt7EW0rPSjWQV1xXs3kUloGEg/K1lbr12P6VE5eESYKbMqyQSahXXwG3pYZX26g1eNY54FdSrqGU7ggEH5GsktKusHg0x1D6S5KNgxkyztLMzTozF8mbIO+3SQKPASrAHYbn57mJ5jxEc4XDoBhYz91DLldFPxZmym7WcsR4vLWrD4l2f4aQfd5oj0y6rr/Sf4IrX4V2dQoc0zd4fygZU+gNz9bVT4VyeOPzNX9WtuM9umPvn39SGctcLkxXERNIc0jEszKtkS6EDQbaACxP1q3oIsqqvkAPpX5h8Mka5UUKo6KAB9BWWtlVbgsN5MNtm95FKUq0qFKUoBSlKAUpSgFKUoBSlKAUpSgFKUoBSlKAUpSgFKUoBSlKAUpSgFKUoBSlKAUpSgFKUoBSlKA//2Q=="/>
          <p:cNvSpPr>
            <a:spLocks noChangeAspect="1" noChangeArrowheads="1"/>
          </p:cNvSpPr>
          <p:nvPr/>
        </p:nvSpPr>
        <p:spPr bwMode="auto">
          <a:xfrm>
            <a:off x="80964" y="-661988"/>
            <a:ext cx="1381125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4" name="AutoShape 8" descr="data:image/jpg;base64,/9j/4AAQSkZJRgABAQAAAQABAAD/2wCEAAkGBhIREBQUEhQVFRUVFxkYFxcWFxYYGBUXFRcWGRYYGhcXHCYgGB0jGRQXHy8gIycpLC8sFR4yNTAqNSYrLCkBCQoKDgwOGg8PGiklHiQsMDQsLCwqLSwsLCktLCwsLCwpKSwsKS8qLCkpLCwvLCwsLC80KSksLCwsNCksLCwsLP/AABEIAOEA4QMBIgACEQEDEQH/xAAcAAEAAgMBAQEAAAAAAAAAAAAABgcDBAUIAgH/xABAEAACAQIEAwYDBwEFCAMAAAABAgMAEQQSITEFBkEHEyJRYXEygZEUI0JSobHBYhVygpLRCBYkM2OisvBTwuH/xAAaAQEAAwEBAQAAAAAAAAAAAAAAAgMEBQEG/8QAMhEAAgIBAwIDBgUEAwAAAAAAAAECAxEEEiExQRMiUQVhgZGh8CNxscHxFDLR4TNCcv/aAAwDAQACEQMRAD8AvGlKUApSlAKUpQClKUApSlAKUpQClK+ZJQoJYgAbkmwHuTQH1WtxDiUUCZ5nWNfNja58h5n0FcDjvaFhcOhyOJ5OiRm4v6vsB9T6VUvGuOz4yYyTH+6o+FB5KOnvuaxX6yFS45ZztTr66ViPLLM4h2rYVDaJJJT52yL9W1/SuRL2uSn4cMg95GP7KKgaJWS1ciftG5vh4OFZ7V1DfDx8Cax9rswPiw8Z9nZf1INdXAdrUDW72GWP1GVwPpY/QVW74JmQsmttwN/pXNHGFUZXUg3+L/8AKnXrdQ1lck6vaOpaynk9C8K4/h8SLwSq9twD4h7qdR8xXQrzjBixmDxPlZTcMpswPoRrVk8n9pga0WNYK2yzbK3o9tFP9W3nbr0aNdGx7ZrDOtpvaUbHtsWH9CxaV+A3r9roHVFKUoBSlKAUpSgFKUoBSlKAUpSgFKUoBSlKAUpWPETqiM7kKqgkk6AAC5JoCNc7c8JgFCKA87i6qdlG2dra2vsOtj5VVHE+Oz4ts08hfyXZV9lGg/eudzRx4YrHTygnKz2S+4RQFXTpoL29a1UxVcLV2zsbSfB8zrrrLZNJ+U6YjvX63DntfUD2rUjx1tjW0eLuRYtcVzNskcjZJGI5h5GvtJTXxJIDSIUa4DXHJnWUjasc6q/xAH3rKor6MVVp4ZUpYZwMbwcbxkqa5bcSmTwsL1K5cJ5VyeI8PLDUfMVvpuT4nydOjUKXFnP6l9dm3GlxXDMOw3RREw8miAX9Vyn/ABVJ6qzsFkIw+JjP4ZEb/MhG3+CrTr6Kt5imfV1S3QTFKUqZYKUpQClKUApSlAKUpQClKUApSlAKUpQCqy7XOak7sYWJ7vmvMF2CgXCk+eaxt6a12u03m1sHAscRImmuFYfgQWzMD56gD3J6VSMzX1Ot+tYNXft/DRy9dqdv4Ue/U4jYjK7X86zJjK18fFretZWqlQUlkpVcZxydhcZWZMXXIR6zI9VSqRRKlHbhxNdPDzio3DLXQgxFY7ajBbT6Ehgsa3RAK4UGJtXRw/EPOsMotHPlDDNh8NWB8PWwcYKxSYuo4IbfQzcNlngYtA7oTa+U/Fba42bfqOtSbB9pOLj0mjSQeesbH5i4/SoXLxN11BtXOxHHHPxMT71sptugvJJ/sbqLdRD/AI5P9vkXXwftDwk7BGJic6ASWsT5Bxp9bVKK8yScWBHSrr7K8TPJw5GmYsCzd1ffuhYLqdxmDW9LV29JqLLPLNfE+i0Oqtt8ti59SYUpSt50xSlKAUpSgFKUoBSlKAUpSgFKUoCle3BmXHQMfhMFl/vLI+b9GSq7kxotXoDtK5J/tPCZUIWeIl4mOxJFmQnoGFtehCnpXmjiOGmglaKZGjkQ2ZW0IP8AI9RoawXafdPcczUaXdPcbE8oNa9q1jMaCY0VeAqmkbq1lWtFJ6zLPUJQZXKDN5TWZZrVzhPQ4mqnXkpdTZ24cXW5HiqjSYutiLG1RPTmazSkkGJr9OJriLja+jjKz+AZf6ZnSmxN65uKkrHJi60MRir6Cr6qXk000PJ2eTuAniGPiw9yEJLSEbhEF29idFHqwr1BhcMsSKiKFRFCqo2CqLAD5Cq/7H+QzgoDiJ1tiJgPCd4o9wp8mY2J9lHQ1YtdqqG2J9BTXsiKUpVpeKUpQClKUApSlAKUpQClKUApSlAK5HMHKeExyZcTCkltm2df7rrZh8jXXpQFR8U/2eMOxJw+Jkj8lkVZAPmCptUdxn+z3jV/5c+Hf37xD/4sP1q/qVHYiGxHlnjXZXxPCgs+HZ1G7RESD6L4h8xUUNwbdR+le0a43GuTsFjNcRh4pD+YrZ/862b9ai6/Qi6/Q8yS8Pj/ALOSYD7zvCpNzquoAtsOlcLMatvtN5GjwCIkAYYeW9gzFskw1tc62K6jf4WqHcQ5NMMXeHK62vmRjppfY1nfleGTdG5Jx9CK3r9Ehr5vXQ4LwGfFyCPDxvIxP4QSBra7Nso9TpUsGXBrLiiK+/tRq9uHf7P+BESd/JM0mUZyjqqFuuUFLgX/AGrr4DsU4VEbmF5T/wBSRyPopAPzFe+Dk98DJ5+4TwrEYuQR4eJ5XPRRt6sdlHqSBV4dnfY+mDZcRjMsk4sUQaxxHz1+Nx57DpferD4fwyHDpkhjSJPyooUfQCtmrI1qJbCmMRSlKtLhSlKAUpSgFKUoBSlKAUpSgFKUoBSlKAUpSgFKUoBSlKAgva3hDPhYYFbKXmVr2vpGrE6X8ytR0cIEUmFw5OYd7ErEgeLxrfT+KkvOsufGYeP8qlvm7AD/AMDXOmXNxPDD/rX/AMoY/wAVgtlm1RNcFits7fOow2BwUuJXCYd3XKFDRoAS7qouQt/xX+Va3Z/2j4bHjugognUf8rTK1hqUNhf2IuPXesvavgZJuFyLGLkPESLgeFZFJ38jY/KqRHC8RmWaAZTGQQwazKy69PLStUp7WZ4wyj0/SoVy52lQSRxriS0UuUB2K/dFtiQ63Cg7+K29TBsUgAJZQDtcjX286sUk+hFpoy0r5SUHYg+xvX1Xp4KUpQClKUApSlAKUpQClKUApSlAKUpQClKUApSlAKUpQClKUBX3Fpc/FX65O7T6KGP/AJ1xOMcfjweMjxEgYpGztZdyTHIqgX82ZRf1rbixP/HYh/8ArP8ARSVH6CtLinKEnEHCqQqKVLE63sb5QPM/zXMzm3PvN3SvBn4bzJjeKySwYoDCYdgcyqLSCNRma8j+YsCbAWJ6b8DEcPXANnilWfCOpMUysrAqG8SMVNsymw+Y21AgGN55xzTt3kjalonw2oTIfA0Vh5glSRr1vergj5YfDYQDhkkblFfuBLYmN5WDMzZlyswBIBIAuF0011TXGJdzPF88EMXmKKVrZQMxIzC4tceEE7E3/etvho+0MkR70sDlQRyd2Tc7XOgA1P1qacRJbhMY4ikTY0qQSiqCjByQ2ZdAcoUkLoTfpUK5K4c+Lx3dIcoszO9r5UFhoDpckgC/nfW1qqcFnESxTysskUPLrR40Q4PETSGxzZ2BEZBF2zqAbL19SBveraRbAC97dT1rQ4LwGHCpliGptmY6s1trn+BYC+gro1qrhtKJy3ClKVYQFKUoBSlKAUpSgFKUoBSlKAUpSgFKVH+d+ZxgcKXGsjnJEOmYjc+ii5+QHWvG0llk4Qc5KMerOZzp2hphCYYAJJ+t75Ir/mtu39I89bda1x/MGMxBLSzya/hViij0CrYfzXLRi7FmJZmJZmO5JNyT63rcQiuZZbKTPttF7Oqqjysv1Mcc8yG6SyqfMO4P6GpZyx2ozQuqYw95EdO8t94nkTb4x56X99jF3Fas8d6jCyUXwX6rQ1Wxw0ejIZldVZSGVgCpBuCCLgg9QRWHiGPSCMvIbKLbC5JJAAA9zVcdkfNJzNgpDoAXhJ3sD44/lfMP8XkK6PapxyNViw3eZJGIkBNgoUB1F7nXU/pXR8TMNyPh7qHVa65faI1w3EZndx+J3YexZiP0NdrAc3wYbMsxKG+lwfHe1spG51AqPcCFkGt/Xz9a5vOWUZHZc4Qg5cxAINrjTa/mPKsEcOfPcvkvLwWpDwLh2LZMUcPEzkBg5UXJ38Vtz73rl8d5ijw2L0Isw19xbX6ftVaR9oZgzdxmij0yxEZgpI8WVidBcXt/VW3yvwTFcYMkqlBkIDNIW3YXAVVU9Kv2NmfKRI8dz4Z3KJCJEAu7OLqBtoP5rlcocZIxrNhERC5yZfwONDa7HS7DTUa2rZ4z2Y8Rjw75JYWQeJkjzh3A3tddSBcgX/euvyP2fRyYESZnjlZy0cgN7Iui+HZgSC19DtrXqrafHU93rHJZGCmZ41Z0MbEaoSCVPUXGhrPX4K/a2GcUpSgFKUoBSlKAUpSgFKUoBSlKAUpSgFUj2y8fH25Y2PhgQWA3zyWZv+0JV3VQHOHAzjOYJIS2UNIt2IvlURRm9tL6Cwqi58G7Qy2Tc/REXxWKksljlzi9hvb1NfGAgaabukjeSS1/CrObX8xc1NuaOUYcFisOrMZVKE2YADMGsAbbipDw3nWKMLdMiJo+RDZdPDcKPCCflWRWLanFFrusue6cisxiHSV4fGrpbMrhtL7fFr1rafGWHjGX13H/AL71ZeK5uhkiBdARIPxrow12uNRUTl4BHicVFDCwjMrXsfEFCguSBe/4bWvVeU+qwbatbdTH+7K9GR3D8SOHnixCGxidXuPIHxDToVJHsanfa7GpxcDNEZYzDuurKM7XIG+xG1Qzm7lKTh84jcq8cwLIyggAjR1sdtwbf1VaxOGn4NA8pu8eFDI1znDiLKdV1sWXUHQ9a0VeaLSKNfYrdlyXXhkR4NbILAgW0B3A9a5nOseaMjztXU4Xogv0Fa/HlzBSFLAEEgA6gEE6VnTxLJna8pXx4YtiWJtVudhWORcJiFJAtKDcnfMgH/1NcDl/gmFkxTiXxH44o2tkZTq1x+JlO6nYWNj03OQuGth58ZGVyr3ng8iqvIBb5FfqK3w7Mxy7otz+1ofzj9f9K/F4nCAAGUAaAC+n6VF6VeVEvjxaNsyn2IrLULro8JxjiRVuSpNrH57eVASOlKUApSlAKUpQClK5nMPH0wUIlkVmXMqnLa4zX1sSL0B06VWuO7aIxJligZ1B1LNluunSxsbG+td3lDnRsTh58Rie7hjjkKKbkWsBcMWOp8Q2te+1RU0wS2lQDGdtGCRmVY55Mv4lVAp+rXH0rjY/ttcr9zhQD+aR7j00UC/1rzeiW1lsVjnxKIpZ2VVG5YgAfM15/wCI9oXEJjriWQfli8H6rY9epNcHEYxpDeR3kP8AWxP7mouwlsPQi898PJI+1w3Xe7gbeRPxfK9VPzfxhP7WOJwrBxZGzDZyFCta/Syge4qHZ7bWHyH81ty+ARm+uUn6kf61VZJyWDTppQqsW/8AtfD/ACO1z5zvFjZ4RGGFkyMSLZWdtfewqecO5YwqRRqcSXa58VyrBbEqEZdVNgL3NiNxoKqxEhdhKykMtvO1/wAN7aHXasvEuLHuGzEsp8KgGxset/LYVRDYltaNl+lUZRVU1zn5er/THqT7BYXDtE8qi4YlDJ3hmkQjZmY6ZfQW3B9oPyVxbueMh5zpH3ilrEhSQQD6X/mnLfMMKYZYwgjdbhpF071SSWDj8RGbQ+lamC45FKSCMrG5JNrMepuOtqraazwXabTwulslLB1+fedI8fOEi8SRNcPa3S2l97/xU7weAj/3eV9j9nOx0JLEbepNV7yryHLiSVwynIT4530UegNvGQOig672qz+09lwfBHSLwhe4jS3QCWPT1uqm/ua00xwnjpgy6xRqhGrOXnLx2InhDaMki4Cm487Co7j8Tgzqkrp6Rd5Y/I3H6V3eXscJoUcdRqPJhuK5vMLTwsxhRAhF8wVcw8x9fTrWaPEsFT6ZNHjMmURyqWQ6Mrahgy7Nbe/p1qTcv8xpPixlU3dTm9LKMx02BKKfnUe504e2CxsciyM8MsSyRhzdgsikSLsL2Ivf+pas7DDwL/dX9hWyuD6PsZpyXUyUpStJQK/QbbVlw2EaQ2UXt7fzXUwfBf8A5FHuGa/0GlAasHHJF3s3vv8AUV18DxLvNMjD1tdfrWaHAxp8KgevX6ms9AKUpQClKUBpcS43h8OLzSpH1GZgCemg3PyquO0DnvDYqAQQFm8QcuQVWyg6DNqTcjp9a6XbHwkvhUmAUmJrHo5WQgeE9QCLlbevTWncMl2ttv8AO1U2SfQmorGT6cav1sD+yan52rX4jM3eqhYlc5fJdsuYnfLtm9bXrq4PjskMU8SBSJhqTe4FmUadfiOh6mpb2fdnsGOZ58RnKxOUEYNlZtCSxGthf4Rbpr0qCWTxcEBF+m/XLv8AwRXT4TytisUfuIJHH5yLJ/nYBfkCfWvRPD+FQwIEhjSNR0RQPmbbn1NbDuFFybAbk7D5mpqv1JbymcL2MYxlu8sMZ8rs1r+wA+lSDgvYvAmuKkaW1rKl41+etz8rVMMRzjgY75sVAMu47xSRbpYG9/SopxLtnwyMRFFJKB+K4QH2BBNvcCvcRR5mTO0nZhwwEH7MNPOSYj5qXsfmKpbmQBcRMqAABnChdgBLoB6AAVKeKdsuLc/cpHCPUGRrepNh+nzqKx4OTEykJbYklmAHh8RvfroajLzcRRGT28yZIuUODpiMFPC7S5DKjv3QzORGPALC9xnbNYD8Arl8y8NwUURjVZmkRRZnj7oEEhQSCAxYMfnf0FbPKvMKYRHWRJTnYeKJgrqQSPYixFcTmrjne4hiveFWC2MrBmAVr9NNSB9KzR3Ozk3zo2V78dlz/wCuTtQdniphnkDgzqAQijw3sGyljubG2lgD51XnFrd6bDy/arj5axTzYQM6kEltejkm5f5kn6eVVhzvwzucSbCwcXH8it9taSUkZNLY3NxbLc7DuJMMO+Gdgcv3se+ivbOuvkxB/wAZrJ2+YkLw6JOr4hP+1JG/ioRynx37FPHMQWVAQ6ra5UrYgX0v13G1Yu1HtEj4mIEijkjWNnY95l8RIULYKxtYZvrWeqeY4Zv9o6ZU2px6NfXua/Z3jCJHiOzLmH95bA/of+2pVx1bp8qr3lrH9zKHtcjz8jodf/d6l0fFziVcj4V0F7Xubki43sNL2G9eW6WSj42Vj/Zzq9XF2OjDz9DHzlCZsPw19SSO61P5glh9VNWZHCTooJt5AnQe1QJR3kPDF0uuIZiP6YnYfpmX61ZnBJCHNlLEi29gNdbmroHkjTgwzObKpP7D3PSurHy7pq+voNB9d/0ro4HDFA1yPExaw2F+lzvWzVhE0cNweNCDqTbr1/0+Vb1KUApSlAKUpQClKUBz+O8ChxkJhmBKmx0NmUjYqRsd/kSDoah/NHJWDwfDJ+5iUPZPvG8Uh+8T8TajS+gtU04txaLCwtNMSqLa5AJ3NhoB5kVU/OnaYuMiaCKMoh1LuRmOXUDKNBr6naq5tL8ySzggLABm8tPpoamnJvaZFw6N4HhkdnlaQFSgUAqi2OY3v4D06iopg+GyzSMsSl2C3bpYAAXJJsNbfOtTjfD5omieSNlDklLqRmQW1B67/tVUcrkInnMna7NiFyQKYEPxMGu5v/UB4R101036VGOIxkx52xOa9vCzMWLag6HQDS/zFZuC8k4vGJnRQseYJnkJAJZgtlsCWFyLnWt/lzkBJ8TImMlZY4XCXjNgzhmFszKbKcpsdDodq1Vupwe9c9vf7jHqPFVsVXLCIiX2/mt3BcBxMwvFBLIPNY2I09QDr7VYmM5c4NHiL+MKLFl737tWuAqZjcnPlY7nQX0FT1sXOR4QsSdC1hYfP+BWdQN3iLsUJBwmMxu0kmRoycyEWN9tQdQQdDcda3eWuGYyeX/gjlbISSTkG3Q+ZzWrs9qvD8MWjdSHmkbxuuYKyqCpu17MwbIPMC/pXD5X53mwbvlUMhFiDrmC6EbaHQ7edXS1EINKCw+/yX8nJeHJxuln9uWzTMEiErKCHViGB0IN9dOlc7iOHIlUkGzKCP8AMQf2rdk422KlkmdcgZvCup/vMSxJJJ6k9B5VLOUuaMPEVWQhHAyhiNwDewb3N7GstSTseWfYa2Unoa9seOPklhEy5a4ZkwMCsGzd2Cc2hBbxWI9L2+VQrtCwgBjew0ax9n0/exqc4jm7CKus8d/LOL/S96rbtB5sgkjMcbZmNiLA2Hrc+1dC3a4NHz+mco3Rkl0ZyBUaxUH3mUWOUdDfe2nvqAa7+GmuAfPX61yClsSw6G5+ovXJhLbln0XtuW2iNvo/1/gy4OAkMbfAGJ020sL/ADroYEuHAivrpoL3W+pI6bXr7xeItEyhFsCWJG7G9xfztWzyfjcjyB1Z2YAXW1hbcanXYVHx9yPktPq4zt3ZxlL+PmxgsI/27xBihUql72vdSyr663t/VU94fhJ8Kwkjk7o3FwTdX9GS9m399dLVp4THLhlkkJGU5TZrfEpOUgn4Tc2uKxQcyriWEgiSQxA2zKyrKSCcpLX0uLaDrsahKx5TR341pLzEkx/aa0TIW7sKWy5bMS5Fsyra5zajobXF96kuD5uzYnuJoJYGYXjMhQq/pdCQD6elVnwficeL4lFisTH3OHiQdzGi3jQixFh4SbuSxYLayqNd6sDmiaLFYbvIJFZ4T3gynxAD4tNxoM2o/BWlTaTall+hQ4ptZjhEspWpwnHieFJB+Jbn0OzD5EGtutieVlGVrDwxSlK9PBSlKAUpSgIn2oQ5uGSkEjKUbQ2/GAbjYix66ddwKofDYVpGCqpZjfwqCxt7DoN+um9ekOYcIk8YgkWQpMbFk/Dl8QzEXyjw7kW6HcX5XIeFwYwwOFiyghc7EE5mIGde8YDvMpBBtpeqpLMj1WJeXuU3y9xn7NigxsyFcrg6gg9T7HWrDTmCDiGJSBzGkSQsz5jYtGLBlV9wGOQsb7R26mqonFnP1+QU1zuJYgs1k0LAAkaHrcG3Q2vVPibeDPdb4bRc2L7UYDHMmHVUTDyRovw6qHsWVdgBkba/Ta9RjgPFlkw+McB7GRXeQ5cpBYEqpvcsFLttpUAwPDgFQA/FctruCDYe3+pqwuC8Uw8HBUheOxaV45mtmzBllYOh81IiNh+UDrVcb1KT56GKOoU5t56J4+/vgyQYxX4f9nyZnxGRQSCGebMHLltwFDw7eg86iuE5/mTDHCTBnYErmJJZVUjwD5qQPf0re5F4Y82NRc1tWLsSbpEgsQpvoSCVHlnv0vWabkbCycXeNsT3cUshdAsbhrySG0WVwLHcg6iwGnSkZOcc/A9jN2Rcs+77+Jn7TeX1hxEU8N/s86B9ywWUgswv0zIQwHo3SoacQMxCi5126kkaD3JAq7u0flwjhqRQNEkcTKW70kMwUZVyvsDYkm41tVe8N7L58UgfDSwOBI0TnxKLR6Zw1jmBOo0vtXllebOF7yN1ObcJe81+z7CwTAxyiLKrq5UoneO7NlVM+pEYuARoSWsdAb93EcAX+2I1WFPs5jY2Ea5UZgQVLWudUuASSLm2lTQ9lOGiw4jwpMMqurrPqzqQyltb32BsL6Gt7jn2fCtC08uTMBECf+X92Ge4U6KxPW+2lXyhLY0dOlzi0pPhYIbh+C4V4nhyglZ7N+f/AJikeL4gtiOvnWvxrl7AiCcSrGhDBRJlDPEHKKjb3tduvrXSwPGMCJHKyxr3mI1kJt3hSzBjmbLYA5dLfM3rX47y8OJsyYaUOUmXMV7soqsq5je92sCDYNrYaaXqKUk08dvqaJ2fhy29c/Qrb/dXiCSNGkTuqmwcAZGU/CwY6WI13r55ow2Gj+zHDvnltlnNyR3ll01AsL5gLaWAr0jwzl6KCIRi7WFsznOx9btfr02rhYXkL/jzPOyYiIR2QSIudHzeSqEIsTra+2nUzlX6LqZrZ2zh4bk2ve8pFGcL4dPiRkiIzCOSRj/TGLkaDU6W+dSbkLhq/Z3clQZldWmky5MOrWCSa65jIhTT8w9quTh3J2Ew+IbERRBJGBBIJyjMQWIW9luQNh+5rnc3ctQN3mLdWdlhKvEWIjlRcxAcAHUM2YN0Kr5VUtPtiyvRaeNVsZSxw32+X309eCCY7h0J72F373EQ5WjgjUuJvCrFwwFmAVibeh08skfCJlwy4kpkiPmQCviyC67jxbfxXxBzA2fuYljwUS2+z4hwHaG1maNpLnwszMPFbRtfKtqSWAySNJJLjJi1sThYs3dSWCjvo8otZQFb38qzOuMkfUKEJcR69fV4/LpH4vh8PKeTnyjX31/1/WviuxhoJ5InjWJYcPiXvBiZSueK1rIyXJDMVKDUanrX5xRIFQQ4lJlWPL32NQNlc2uI0sCPEXANvL0qvwX6kY1N/wCFy8fzxjrnsffDeM4rBwmUB/s6spa63U5iB4b663AuPMVaam4qqMBIWaH7HjLtZxhMJLtGqghnmy31CZ3W+vw+1WjgZM0SHzUfW2tb9MmljJg1tahj15930/f1yu3OelKVrOeKUpQClKUBxOcuMSYTByTRKGZMuhvsWAJ2N9/T9K5WB5+jnSY4WNn7mOElQpuGmJzLlG+QWJt62vatjm7kWPG3cO0cwWytmYra1spS9gDqDa253rj8h9mb4GRpppVLsLBY75Rrcks1i3QbCwHrVD8TfjsZX4zsx/1Kw5k4eIMbiI1IssjBR1yg3UfIG361wsVEodbKbm9/IL516Y4nyzhcRn72GNmdcpfKue3o9rj3GulQFexFTOS+IJw99FC2kZfyl72HlmA18h0zW6exyymZr9PbOxSzlfLH+SouFcOmmZIoVaV7gWjDE5bjXUeEWO5sKuXnTkCeTDwjDIjd0SBEpVfCwA0LkLpbz6mrAwfDY4gAi2AAG52AsP0rarQqEouL7mmOmiouL7lW8g9nGKhmefFZY7qFSMHORcgszZTYGwtoTuals3JEX22LFpo6eF1JJQqVcXUHVWuy9bWB01qS0qyNcYpRXYtjTCMVFLhH5asOEwUcQKxoqAksQoABZtzp1NZ6VYWiq07VeXMdjZolghLwxqSCrxj7xyQbhmB0ULY+pqy6V41kFHcU5Hx0HDsNhhFJIWkknm7uz5JCFSNDl8kub7XJ9KmfZByrNg8NK+IQpJNJcK3xKiqAtx0JOY232vU+pTAFKUr0CsGOwazRPG18rqVNt7EW0rPSjWQV1xXs3kUloGEg/K1lbr12P6VE5eESYKbMqyQSahXXwG3pYZX26g1eNY54FdSrqGU7ggEH5GsktKusHg0x1D6S5KNgxkyztLMzTozF8mbIO+3SQKPASrAHYbn57mJ5jxEc4XDoBhYz91DLldFPxZmym7WcsR4vLWrD4l2f4aQfd5oj0y6rr/Sf4IrX4V2dQoc0zd4fygZU+gNz9bVT4VyeOPzNX9WtuM9umPvn39SGctcLkxXERNIc0jEszKtkS6EDQbaACxP1q3oIsqqvkAPpX5h8Mka5UUKo6KAB9BWWtlVbgsN5MNtm95FKUq0qFKUoBSlKAUpSgFKUoBSlKAUpSgFKUoBSlKAUpSgFKUoBSlKAUpSgFKUoBSlKAUpSgFKUoBSlKA//2Q=="/>
          <p:cNvSpPr>
            <a:spLocks noChangeAspect="1" noChangeArrowheads="1"/>
          </p:cNvSpPr>
          <p:nvPr/>
        </p:nvSpPr>
        <p:spPr bwMode="auto">
          <a:xfrm>
            <a:off x="80964" y="-661988"/>
            <a:ext cx="1381125" cy="1381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46" name="Picture 10" descr="http://t3.gstatic.com/images?q=tbn:ANd9GcRJJa1s284GOtjDs5hMJfvSwMCffSesREgWdDW4RW9GXhQBCiV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6526" y="1340768"/>
            <a:ext cx="3941807" cy="3600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0" y="404664"/>
            <a:ext cx="3312368" cy="316835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Breaking and entering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smashing furniture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EATING THERE FOOD!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64088" y="3501008"/>
            <a:ext cx="3429000" cy="192024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HOW WOULD YOU REACT TO THAT HAPPENING TO YOU???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362" name="AutoShape 2" descr="data:image/jpg;base64,/9j/4AAQSkZJRgABAQAAAQABAAD/2wBDAAkGBwgHBgkIBwgKCgkLDRYPDQwMDRsUFRAWIB0iIiAdHx8kKDQsJCYxJx8fLT0tMTU3Ojo6Iys/RD84QzQ5Ojf/2wBDAQoKCg0MDRoPDxo3JR8lNzc3Nzc3Nzc3Nzc3Nzc3Nzc3Nzc3Nzc3Nzc3Nzc3Nzc3Nzc3Nzc3Nzc3Nzc3Nzc3Nzf/wAARCACfAKQDASIAAhEBAxEB/8QAGwAAAgMBAQEAAAAAAAAAAAAABAUCAwYAAQf/xABJEAABAwMCAwUEBgYGCAcAAAABAgMEAAUREiEGMUETIlFhcRQygZEVQlKhscEjJDNigtEWQ0RTkvAHNFRyorLS4SVjc3SDlML/xAAaAQADAQEBAQAAAAAAAAAAAAAAAQIDBAUG/8QALxEAAgIBBAAEBAQHAAAAAAAAAAECEQMEEiExBRNBURQycaEGFSLwQlJhgZGx0f/aAAwDAQACEQMRAD8A2byHfaVkKHYFPfzjHTGBRaF/ohn3uZpa1IBUpKUo1kgJJGRsNz6UVEW4pK1KWFEHAUBzrhjO2dqFnEKyp+Lp5DX+W9KranMmYs43Wny+qKZ3o5ksDqkKPrypVA1F6bnmXR8sCs8vbKXYy+tgY+IqwEYJAyc7iqgrfB+dWJJKdQxWKKZLn0FE2je5p54DaiM/AUIsgb9c+lConSfpRuLa20OTltHJWf0bCCR31Y3PkBuaqM1F7pdIls2msJGpZGBvk8hQoult7U4nQ+0OxHbJ1H76Wo4ahyCHbw47cnh/tCv0Y9Gx3R8ifOi/oS0hOgWyEU8sezo/lXHk8bwxdRi2SMgpC2ypKkkeIO1KrjJXFK+wZLva80jAwfHNUK4ahNEuW0u297oqKrSn4o90j1FUOcIxZg1XWbPnL55W+UJHolGABVLxjTONu79qC2JkyZcqQ8orbCEbq73hskfcTWvtqj9HsrXzKd9qzUnhqVaWHHbI65KYzrchPqBUrx0LxnPkcg1o7dMYm2xiXFJU0tGRkYxtuD5g7etcmt1EM8YyhyhphVvVmKk9Mmis7ULCAEZrH2aJBA9a8jIv1sZD3X056g/lV+dgaHcWBIaJJ3yMVeojaiXSEyqOdl+AcNEJVgUlcu0aM6604rK9ajpSM+FRTxBGGTpXgVs9Pkk7SHQVOVh4ZQfd8K6lNyusYvpIWzgoB7xwa6t1hml0Kihxh1h1am2AEukBKdfLYZ/CmbCFJbA0BO3ujpVaGyTlwnYaR5D/ADirVrCEauSc5r6lRSEhJekn2xpZ5BpecDzTSqCVGRLJIP6RI+GkYpreHkmSy0rAKm1keOcgUrtwHazMYOHEkgdO6OdY5OWxphyUEkHlVqBlWoDAxyqCSdPSrBkJGnqPjWRTKLnI9midqhvtHlrDbLQ5uOE4AHx/A084etH0VCKXVB2Y8dcl77a/LwSOQHhSrh5gXW5G5rGYsUqbiZ5LXyW4PIe6D61qz514niep58qL4XZBB5YbaW4obJSVfKg/pNhuzouTqVoaUyl3TzVuMhPmdwPM0o4pvLA/8JQ+ULdH6ytAKloQfqpA3K1DIAHIZJ6GiYUOVcHmH57PskSOQY0HOVZGwUsjbI6JHLmd64o6dRxqeTi/39wHaVbAkaVY3B6GhrdcI1xjCTDc1tKUpIPmkkH7xQd/kOpZbt8DadNPZtHGQ2n6zh8kj78Cg7Wy3w/eF2lIKYcpAeiZ5a0gJcR67JV8TWkNFOenlmr6fQL5Ha5baZSYhJ7VbanEjH1QQDv45I2pBGebtV2u0HVpZcCZjSfDXkLA/iTn+Ki+IFCIYd1GdMR3DygM4ZWNKz6Duq+FZ++qMnihzstw3BbTqSftKUr8BWuiw+Z10190x+psrdJaciNHXjujY1e480lScq+VfOy042SpDq0jOSEn3vhRTbz5BK3nEgDBGev+RXTLw+5dlGvky2jNh4cSAtSgB1O3KjVyWwCroDisQS69jtHF6Bg7q3PnUFpQw3nK8AZ7yir5Vr+WwdbmDL7i2W5svCv2ruoAHOdhzoPspCVBQKVJA73T4VBQ7MhxzIIPdTjlROvKVLVgADOPv38671BJcADy4vtb2tctLKkgJKEtBWPia6prbU4orbAKTyKk5NdVCo1al4JGa8dwtnUSBoUCNttqgtGwyTmh0PLBcSspylRBT4DpvXXKRDFd7dK7lGSkZ1NrBI5DkaEthUJMwbk9qOnlRNykIVLhk7EocHLzFBW3IflkBWO1AGrptWbQo9jXYK1HbyoV8O3OWLTBWUuLSFSXk82Gs/8AMrkB8areclSZjVut6QZbqdRWR3WEcitX5Dqa0bTMPhu0hDTbjzjix1BdlOn8SfuGegrztXqVhWyPzPr/AKW3YY45Cs0FtBKGI7SQ22OnkAOZPkMmg1PXW6DEVv6OjH+ueTqeV5pRyT6q38qst1tX2wuFzUl6eRsBuiOPso/NXM+m1MXXm2W1uvOJQ2gZUpRwAOZJNfPOcYypfql+/wDIhbaOHrdaVrdjtFclwkuSHjrcUTz7x5Z8BVV94ihWcojrWHJjg7kdKgD6k/VT5mvEuXDiDH0cpcC2k/64tP6V8f8AlpPuj94/AdabWy0QLWjTFYQlR3U6rvLWfFSjuT517Wk8Ky5n5mof9hX7AHDMVD4dub0pmXNkdxa2VZQykHIbT4Acznck5oniSLGmW7s5KX9QWFMLjoKnEOD3VJxyI+XPNNUISnJSkAqOSQOdSO/4V9EsUY49iXAGS4furs/2m2XVpSJzA72tooD7Z2Cwk9DuCOQrMCA9ZuI5cVbhW2phC4Slc+zSSNP8OrHpithxej2WPGvDH7W3ua16frMqwHE/Lf1TQfGcUKgxrijJMF0OLIPvNK7qx8iD/DXgyx/Caravln/sBO0E7qUrWsnfPQeA8KkkalZWBjkADjHnTP6KZWjurJHj0qxNrjgaDnYY3FehsZYuVnOQoBPlVHaagglsjmUg9Nv+9PW7XFGgHO2+cV47bIywnOvrunpRsYWIVFK0oUrVrHIeFTWUEDUDsc8tqei0xjgFSz/FRAtUZIKV6j44VT2MLEAKCMpGc8yc866tI3a4QQAGSQOWTXUbGFkcA7nmKAms63EKCTuQNaVYotZXuojujmAM1FxIc1IUrSDsMjl4Vs1Zn2Z+4sue1RUOZyG3DgY8Rz/z0oVp9qKmc68o6G++ok5OAn8aNumUT46nMlZbXkD1Tikygl9xUdeMPz47aweo1J2+6s5ulYI2fCVsciQjMmJ/XphDr/7gx3UeiRt65q2Ig3G+vy17sQcx2B0LpGXFeuNKR6HxpwMZJB8dqVcNbWxw5ysypBX69qqvj55pTc8vq+PpZQ1xk93esRdnXeIpkJvWpFscnoYbbG3tOklTilD7ACCB4nJ8K1F8kmJZZ8hJwpqM4tJ8CEkg0oix0xp/C8ZI0hlp4/xBkD8ya7PCcUXmjJrt19rBj+5qkqQxFglTSn1HtH0oB7JAGTjO2o7AZ8c9Kzrcu0yJdwj2y4y/pKAlbjjq3XF507HOo6VJzsRj08a2fLln0qhqJGafdebYaS67+0UEAFXqetfYuLZJGA+uTCjvLQULdaSsoP1SQDj4ZrPXG7NJhv3e5Sn49racLbDcclKncEp1Ejfcg4GQMbnnT2ddIFuWhE2UywVDKO0VpBxz35eG1A8No7S3vt6CqEH1iKXEYKmtiNj0yVAZ5jFDvpDAJjrM3g+bLjPSFQ5FvdKUSBlQ7pwcnfp1zUrosf0LkrexvbiTn/0v51fxq63E4VnNp0o7VoR2k7AalkJA8ufyBpDcLmm89jb7aNduQ4n2iRyS7pIIbR4gkDJ5Y2ryfEcMsuTGl6Csbxz+pQlKSUq7NIXnnnSOfxq0KyNzQ/tBcWErO32vE1cVczj511qVlxZcggYJ322q0ullnISNJOwJ570J2qEY1HCQMK+NSU8oR8KQlScgA6s7ZxStXRMmWqUEhCgnQoqOrBznyFXhWSSoUCqR3lMnGFbYI/CjAcjBIA8acZbkNE9Z6V1cTp2G9dTKA3SlCFLBJKvM7+FQ3KQonvY3qpuSla3dIGEKwc8hsOVXJIKAd8HcU7tGaM/e9RuLRB5Rzt198UlfPYpfkDCizLadzn7JST92ae3XH0kcncMDHl36QyHEqi3FlSda33VNNtpTupSk4A/71G3cqE2l2fT332IzSnXnkNtJ5rWoJA8NzWYtd9jsu3BtiPMlNqmLdZVHYJSpKgCSFHA5lXWgZGYUZiReXUzp+kJbQ4rDTZA3IzskDmVnf5gUVaZk2Ut5+UpBidmChZaLWTzJSFEkpx1Vj5Vz6X8Oxims0rv29DknrP5EENPs8TyX7bcZUi1MuJ7NuIoBtyVkbnWQRjphJycb0tlqEBtF2VdJM6RAu5isRitOXGhlCsoSM6tOs564BoszbddU+yLbUtDwJRraKUuAcyhRG565G/Whr5Pt8XhaPNlMB3iGPKLEeQhA7Va2nANalAZIKSM55lWOtd60OLTRSxrhBizyyWbuJJalRmpDDgWy6kLQsclA9aDecuEWUtaEe1RnBns0YDjRxvjkFA7+BB8awXCV3mNZ9gcShyQ4483b5i9CHkKWogtLHuqHJSMYyOXWtcjiVTACbpaLhE8VBrt2z/EjP4CtLT/odaaYWu9IyEm3XIk76fZFc/XlVsV24SZAdfjpiRgk4aUoLccJ5ZxskeWTnypTL47sMZlbhkOkDbuxnMg+G6cUrhXeZxrMlWmO67ZoqWSrWpGp54bZA6JA1Jz1wqhd2NySKr9LicS3lEFUhpdvt7hU6nWP1h77OM7pT18SfKpSuzTobjrCe+hIx0Gd9qHt9lt70R2NLt0UPR3lx3uzRgFSTglJ5jOx51Vaw7AmyLY+tTjiMOxnF7lxrlv5pOx+HjSz4JKKl2c+PPGcnF8MfNtp1JIIASMBNWqznAOw2qtIwlOQdzz8TV6EOBJJGc+A3Fc9JM6lwUvIC2lJVyO9VRX8tpB3wRv8auDgJwsKBHLpVOCFFCdW/eT5GkoK7BqwhKe03BSUdTjcmjEKOfSh2EFKUjOTzPmavbTqaK9hvjUeZopLoOi3tNh6V1DkrCiMKODzSMg11MdoEjR1hwl0p7ylL056chmiVlIVpBHIelegKQklWNZAJx40DMnNQWQtQL0p86GGEJ1LcV9lKeu3y61VexC4F15Oi4K1AkKjgY6+8aQWSbBZvE2RLWVLYVpjtNtlxQJHeUAkHyGfOtLc7Q4tAuHEanR2pSyxaYbnfeVkkJUvx55xgAA7nFNIEe8x4qWYTdptLAGzMeOpwj1USkH5GtMSeN7jLIt6ozMJmTcbs/cZFkuchLatENIZw2lA+vhRGVE5Py8qIuDXEszUFcPOllJ7rC328OY3y4c8v3Rz6mtP2N+xk3lr/wCin/qqtqTdYd0t7cyczLZlOqY7NMcNqBKSoKyCc40HI8z4V0efLoxWnxiKJGvkmQ1Ll2x911sFLbaXGm20E7E51qJPTJ5A8qi/PtLHD90icQsPRbjFfcmNgp3acUdTRbcTkZOkeHWnF1VGtrF+EdKWmkezLDbY0gOKI2AHInCdvOquLobEt++B0BSTZwXBnGFhxZbPkdjUTnKUaZosMY8oy/DcdL9u+i700h90oElGsZ1JX3iR4EKJHxFGTXblapVtjRL3LbjyXuy0vBLpb7pxhShnngb550PIuVoltRWZst+DNZwGnXWlMLSrGDgqGMHqDzo9NhjSSpdwkPT1LRpSpagAgZBygJwBuBvXWoRnGlycG+UJW20eTYkKG39I3iTInuIGW1SV6+90CEe6FE4AwOZqHB8d+Ei38Qyge1mXd9lxIOR2bidG3/yIFSkW2HaIz9xWXpL7LRLa5ThcKT0055EnHLetNcIAtnCVkhLAC48qClePt9qnV8yT86jURpJJGunk5XKxJw+4uRa25bv7WWpclzyUtZJHw5fCqL6nVpfi96fBHbpQOa2zkKT8QCPUCmMhhiHxTc4sDCYwbadW0n3W31lWoJ8MgJJHnQE89nf7a4nm6h5le3MABafvSa2+fCkc7uObgOiym5MZl1rKkrAU2r7QPL7jV751r1HAAAIx0NIuGnQLBbglQ90hWfqq1Hb8qbrdKSkAgZHIdRivHk6s9e20WPH9OhQ1AGveRFUpzrAcVk8kjHTxq3fOT6UJ2jSJap1SEFSd+dWLUtUZKWwdOxV0yOe1DukJbSAARqxnHIVDXpbUVZwOualuhMYsK7FpKFbnnsnOK6glFeo95ddWe6QiU6UiDCekuZUlpBVgcz4AeZJxTHhqxmHm4XAJcur6R2isZDKf7tHgB1PU5pPeI65NueZZKQ8QFNlXLUkhQz8RTSHxnaHW0iY/9HycZWxKBQUnqAcYUPMV2YtqfImM71Z2rs2xqfdjPxnO0ZfZxqQrBB2IIIIJGDS76Cup2HEC9P8A7JoH/PwqiVx1a0lSYCJU9wbfq7RCfitWB+NIZHEd2vDTh7VNsjJWUFLCtTqiP3+Q/hHxqpSiiaD7w07bwY6L7cZVwKcoisIZSfVR0EIHmfhmksli6PspTKXewUK1JXHkRlEHlkHSlQ2z86Dtbarbe1Iivoabms6+ykkq7ZxJwTq5hRB65zTu4XOZCZddegMpS2MqcXLSE/hk+AGM1rjxY5wttnJmy5IT2oTWmI1Dmq+mpk+GgPJdhrWgOanMEKKgNSdWwxkZ2zmjxbZku4oTw5cnrkh94PP+3MK7NKhyW44AnVjA0o3weQ2rU8F2qU+lq9Xtrspa0Ex4wGBFQfHPNZGMnoNtt60C5j4mPMeyuLSkBTahslWehPIVLgk6i+DaEpNcmWkWriJMY+2QrTcm8d5lpSm1H01gg/EilEGxMSEFyxTpVsSFFL0TQlSWljmktq9wg+FbSNc5y1uxVxAqUhZ5EhtKehJ5n86R3CFMkzlvRwIl4QcLeA/QOt9A4OvkRv4daW2UXcWNwT7F7/CkuUgIlXySttK0qwhhpOSlQUM7eIo6VY5c5sNTr5cX0BaXAnLaQFJIUk7I6EZoVfEMuE6tm4WwlxsDLkSQ2tCvMaikihpXG7UdpLibbJOpwNAuONITqPLfWdvPGKmUrfLBQUeEFjhVllTi03O6a3nC46r2ndajzJOOdYua5Kk8QrbtUpbkGAlaVTJTmtDThSQpeo88A8uWRVvEfEdzmux4qpkRiNJWULYhykBwbbBTqtgDuCQBTazQrYpDDd1uVrahM4KLfHkJUgkci4r62/QYGd96rHNLlsmWPdwkLeH2X7VIZ1NKFtuhUqGlxR1BSMbnwKx38elaVKC6224lsNp3OVK5V5xtcrVItTRYuMNT0eWy4kIeQT74Srr4E16JcdwqS1KYUgnOzgO/wNYSps3jFLguaCNPdG45nxqzAOQM8qh2iQSQQQPA5qWtexKfe5DrU0aJpHL+qPh60OiM6tTqEFIVsdI32q1LgVv59eleDUHyUjCVJwcf59aKE1Z6pJ1HBWvHVPKuopCRpHlXUUhnik7DIPLO1V6ErwF94Ag5pd/Se0BG8tQGSN2l8vlUhxLZSMfSDIA391X8qCNyKCkruExwkqwpCMY8E/8AegLa2DFcczkdstQCj+8d6kviO0Nl9Yk5Stwq1BCscgOeKVxbozJgGFAcS7PfcUGGh1Wo7H0A3+FTVhaH9q4aTxaxc5boSGG2lxbepQ2L3NTnoFAJHxrV8MWW1SIbE1VrU3MaJQtuSVr7F1OytIUSOfIjpimVmat1ktcW2NS2AI7YQNTqQVHqcZ6nJoxU6GlKsyo40j+9T/OumMVExly7E1zvUxy8Ls1lEZMpttLrz0klWgKzjSgbqO2+4A2pXfVXW3wFTZt6uchIUB2Vvjtt4z8CQB4k7UDxJKsaeJ3XJY7ft4rSm34rvfaUlS0qwpJyOaavhz2Tn2Hid3ONm5zaXAPjsT86zksr5SdAnEBiR3LqgrYkOSErI/1i/rUfiluixwhIXkuxLKD9p5Dz5/4lCjF2+VL77sawXLG4IbKFZ9e8KHatj6VqV9Dzoi/GHdDg/AkfhWD3epoWNcIOIPdctbZ8GrQ2PxUatRwgvJK7g3sR+zt0cbfFJobM1v8AruKWvABpp77wDmoG43FB7kziH+OzoV+QpAMjwp3dKbk9p8ozH/RXf0ZkJBS3eX8DfBjMHH/BS1Vzun+2XoZ6CyJ2rwXC6kbSb8f92ztjPzoAPXws+4O9ddQP27fHVn/hoJ7gpSublodJ/vrSgfelQqAfujg97idXkmLHb/Gu9lubwIVC4heB6O3BpoH/AAKoAGd4Mdbyo2awuJH2FPMZ9Dvig48S2C5s2x5qfb5jytLZh3Ivoz5jJKfVSaZjh+U+QTw5EHiqdclu/cAaYxbNeGU6GHbTbEdfYoepXzUQPupqxCO4MTbBcIjU2aJcOW4WW3XEBDja8ZSDjZQOMZwDvTAKJWOnrS7i+3xYsaOr2iRdLsqWyEF1xKlpSFalaUjAQMJPIeG9Vt3K4OjKLHJVnr2qP51pzXJcZL1HYCsV1J/bbz9W04HnIH8q6kVuRuG4DOkjRkfvVNFvZGMNoG32RQlpnhQ7CWrDv1VHkadIA51o8ZkpJiz6LYOpKmWlJUclKkAjPpQyeH7Z7qoEXAUSMsp5+NPdHlUdA1UljCxI7w7bVAD2GNt4NJ/lXv0FACQUwo3PGOxT/KnZSM8q4ICs+PKnsAwPGVgZSqBKZDUdKXexdWEAJSHPdJx01hPpmlkjgu7NJyhDb/mhwD7jivpE+A1PhPQ5KCpl1BSoDrmlPD0t9tx20XNZVOh7a1bdu19VwfgfMedXj1M8C2roiWOMj5y9bLtBUQuNJaI6hJx8xtVjN9u8UgCW8NPRZyPka+vHBNRehx306XmW3AeYUgGtvj4S+eBDwtdM+ascbXVGziGXNuqcZ+VHNcfPg/poLSvNKyPxrVu8NWdz3rex/CCn8KFXwbZFEn2Zac9EuqAo8/SS7iG3IvUUo/0gRyP0kF0HyWD+VcePovSC9/iFMjwXZRkdi6PR01H+hVmH9U96dqando36MdZRYePW8d23ufFY/lVK+PHz+zgtg/vLJ/KtA1wlZU/2TV/vLUfzopnhqztbpgNZ/eyfxNJZNIv4WG3J7mLf4zvD50sNstk9EJJND9lxPdiAfbFIP2j2aPyr6UzDjRhiOw02P3EBP4UHfLmi1Qi6Gy7JX3GGAd3XDyHp4noM0fF41xCAeW32z5/ZbRKZvshKy3qiJAWoHUO0UPdz5J3P+8KfZdZXvlpZ6E7K+NNLPbFQYYS8Q5JcWp2Q5uNbijkn57DyAoh6KhxBS6nUOmRUSnKbtjSSVC4XNKe64yvUPX8q6vVW9xJwhZ09MjNdSpBQM+h5zuu9mlQ3SsA/MUdBuM9KQwtbZcTyOOYp1KtcZ1lSQyhKxnSoCkTlvTjIwhxB23OxHStUrVCfHIyTOuAwFNoVt0Nd9IywMqZRjONjU7WmNMaV2jQDqFaVjJxnyo32CN0aHxJ/nSr3GLxc5A/qE+mqpJujg96MrPkaYGBGCf2SPlUDboqubeD5E0UMEF2VkYjufOlF9Si5IS6ll9iZHOuPJaPfbV+Y8QdjWgNsjnkFeoWagbWzn9o7/iocYtUw5M1E4mmQkhu/W9/Kf7VDZU42vzKR3kHy3pzC4psk3AZukTXyKFuhCx6pVgj5UX9FIyCl5YHTYULL4XhTB+sIbdPi40lX4isHp/Ydv1GLb7bu7a0rH7hz+FT1bcjWZX/o9sxKv0DSCeRbRoP3EVE8B29APZPyWwPsSHR/+qjyWh2aYq5kg58MVHVkdR8Kyj3AcdSCUS5ZI5BUp3H/ADUnPDUdp4ocfnZzjIlubH/FTWBsHKj6MlQA36eVL53ENpt/dm3GKyv7KnRq/wAI3NZ6Dwbapgw4qS4RzS4+tYPzVTiFwnboaR7M220R1Q2kH54p/Dv1FvskxxExNQVQGX3EZwFrQW0n01bn5UOuXILvarbbKsYQSfdHlTMWZHPt3fnUfoRonParPqa2hihFENtgPtksZylG5271RXKlkckY86PXZW9tLyx8TVK7KEg5fcxtyNaUkS7BfbXsYIb2866ifoYD+0ODyFdRwLk//9k="/>
          <p:cNvSpPr>
            <a:spLocks noGrp="1" noChangeAspect="1" noChangeArrowheads="1"/>
          </p:cNvSpPr>
          <p:nvPr>
            <p:ph type="pic" idx="1"/>
          </p:nvPr>
        </p:nvSpPr>
        <p:spPr bwMode="auto">
          <a:xfrm>
            <a:off x="755651" y="1125539"/>
            <a:ext cx="4206875" cy="4205287"/>
          </a:xfrm>
          <a:prstGeom prst="rect">
            <a:avLst/>
          </a:prstGeom>
          <a:noFill/>
        </p:spPr>
      </p:sp>
      <p:sp>
        <p:nvSpPr>
          <p:cNvPr id="15364" name="AutoShape 4" descr="data:image/jpg;base64,/9j/4AAQSkZJRgABAQAAAQABAAD/2wBDAAkGBwgHBgkIBwgKCgkLDRYPDQwMDRsUFRAWIB0iIiAdHx8kKDQsJCYxJx8fLT0tMTU3Ojo6Iys/RD84QzQ5Ojf/2wBDAQoKCg0MDRoPDxo3JR8lNzc3Nzc3Nzc3Nzc3Nzc3Nzc3Nzc3Nzc3Nzc3Nzc3Nzc3Nzc3Nzc3Nzc3Nzc3Nzc3Nzf/wAARCACfAKQDASIAAhEBAxEB/8QAGwAAAgMBAQEAAAAAAAAAAAAABAUCAwYAAQf/xABJEAABAwMCAwUEBgYGCAcAAAABAgMEAAUREiEGMUETIlFhcRQygZEVQlKhscEjJDNigtEWQ0RTkvAHNFRyorLS4SVjc3SDlML/xAAaAQADAQEBAQAAAAAAAAAAAAAAAQIDBAUG/8QALxEAAgIBBAAEBAQHAAAAAAAAAAECEQMEEiExBRNBURQycaEGFSLwQlJhgZGx0f/aAAwDAQACEQMRAD8A2byHfaVkKHYFPfzjHTGBRaF/ohn3uZpa1IBUpKUo1kgJJGRsNz6UVEW4pK1KWFEHAUBzrhjO2dqFnEKyp+Lp5DX+W9KranMmYs43Wny+qKZ3o5ksDqkKPrypVA1F6bnmXR8sCs8vbKXYy+tgY+IqwEYJAyc7iqgrfB+dWJJKdQxWKKZLn0FE2je5p54DaiM/AUIsgb9c+lConSfpRuLa20OTltHJWf0bCCR31Y3PkBuaqM1F7pdIls2msJGpZGBvk8hQoult7U4nQ+0OxHbJ1H76Wo4ahyCHbw47cnh/tCv0Y9Gx3R8ifOi/oS0hOgWyEU8sezo/lXHk8bwxdRi2SMgpC2ypKkkeIO1KrjJXFK+wZLva80jAwfHNUK4ahNEuW0u297oqKrSn4o90j1FUOcIxZg1XWbPnL55W+UJHolGABVLxjTONu79qC2JkyZcqQ8orbCEbq73hskfcTWvtqj9HsrXzKd9qzUnhqVaWHHbI65KYzrchPqBUrx0LxnPkcg1o7dMYm2xiXFJU0tGRkYxtuD5g7etcmt1EM8YyhyhphVvVmKk9Mmis7ULCAEZrH2aJBA9a8jIv1sZD3X056g/lV+dgaHcWBIaJJ3yMVeojaiXSEyqOdl+AcNEJVgUlcu0aM6604rK9ajpSM+FRTxBGGTpXgVs9Pkk7SHQVOVh4ZQfd8K6lNyusYvpIWzgoB7xwa6t1hml0Kihxh1h1am2AEukBKdfLYZ/CmbCFJbA0BO3ujpVaGyTlwnYaR5D/ADirVrCEauSc5r6lRSEhJekn2xpZ5BpecDzTSqCVGRLJIP6RI+GkYpreHkmSy0rAKm1keOcgUrtwHazMYOHEkgdO6OdY5OWxphyUEkHlVqBlWoDAxyqCSdPSrBkJGnqPjWRTKLnI9midqhvtHlrDbLQ5uOE4AHx/A084etH0VCKXVB2Y8dcl77a/LwSOQHhSrh5gXW5G5rGYsUqbiZ5LXyW4PIe6D61qz514niep58qL4XZBB5YbaW4obJSVfKg/pNhuzouTqVoaUyl3TzVuMhPmdwPM0o4pvLA/8JQ+ULdH6ytAKloQfqpA3K1DIAHIZJ6GiYUOVcHmH57PskSOQY0HOVZGwUsjbI6JHLmd64o6dRxqeTi/39wHaVbAkaVY3B6GhrdcI1xjCTDc1tKUpIPmkkH7xQd/kOpZbt8DadNPZtHGQ2n6zh8kj78Cg7Wy3w/eF2lIKYcpAeiZ5a0gJcR67JV8TWkNFOenlmr6fQL5Ha5baZSYhJ7VbanEjH1QQDv45I2pBGebtV2u0HVpZcCZjSfDXkLA/iTn+Ki+IFCIYd1GdMR3DygM4ZWNKz6Duq+FZ++qMnihzstw3BbTqSftKUr8BWuiw+Z10190x+psrdJaciNHXjujY1e480lScq+VfOy042SpDq0jOSEn3vhRTbz5BK3nEgDBGev+RXTLw+5dlGvky2jNh4cSAtSgB1O3KjVyWwCroDisQS69jtHF6Bg7q3PnUFpQw3nK8AZ7yir5Vr+WwdbmDL7i2W5svCv2ruoAHOdhzoPspCVBQKVJA73T4VBQ7MhxzIIPdTjlROvKVLVgADOPv38671BJcADy4vtb2tctLKkgJKEtBWPia6prbU4orbAKTyKk5NdVCo1al4JGa8dwtnUSBoUCNttqgtGwyTmh0PLBcSspylRBT4DpvXXKRDFd7dK7lGSkZ1NrBI5DkaEthUJMwbk9qOnlRNykIVLhk7EocHLzFBW3IflkBWO1AGrptWbQo9jXYK1HbyoV8O3OWLTBWUuLSFSXk82Gs/8AMrkB8areclSZjVut6QZbqdRWR3WEcitX5Dqa0bTMPhu0hDTbjzjix1BdlOn8SfuGegrztXqVhWyPzPr/AKW3YY45Cs0FtBKGI7SQ22OnkAOZPkMmg1PXW6DEVv6OjH+ueTqeV5pRyT6q38qst1tX2wuFzUl6eRsBuiOPso/NXM+m1MXXm2W1uvOJQ2gZUpRwAOZJNfPOcYypfql+/wDIhbaOHrdaVrdjtFclwkuSHjrcUTz7x5Z8BVV94ihWcojrWHJjg7kdKgD6k/VT5mvEuXDiDH0cpcC2k/64tP6V8f8AlpPuj94/AdabWy0QLWjTFYQlR3U6rvLWfFSjuT517Wk8Ky5n5mof9hX7AHDMVD4dub0pmXNkdxa2VZQykHIbT4Acznck5oniSLGmW7s5KX9QWFMLjoKnEOD3VJxyI+XPNNUISnJSkAqOSQOdSO/4V9EsUY49iXAGS4furs/2m2XVpSJzA72tooD7Z2Cwk9DuCOQrMCA9ZuI5cVbhW2phC4Slc+zSSNP8OrHpithxej2WPGvDH7W3ua16frMqwHE/Lf1TQfGcUKgxrijJMF0OLIPvNK7qx8iD/DXgyx/Caravln/sBO0E7qUrWsnfPQeA8KkkalZWBjkADjHnTP6KZWjurJHj0qxNrjgaDnYY3FehsZYuVnOQoBPlVHaagglsjmUg9Nv+9PW7XFGgHO2+cV47bIywnOvrunpRsYWIVFK0oUrVrHIeFTWUEDUDsc8tqei0xjgFSz/FRAtUZIKV6j44VT2MLEAKCMpGc8yc866tI3a4QQAGSQOWTXUbGFkcA7nmKAms63EKCTuQNaVYotZXuojujmAM1FxIc1IUrSDsMjl4Vs1Zn2Z+4sue1RUOZyG3DgY8Rz/z0oVp9qKmc68o6G++ok5OAn8aNumUT46nMlZbXkD1Tikygl9xUdeMPz47aweo1J2+6s5ulYI2fCVsciQjMmJ/XphDr/7gx3UeiRt65q2Ig3G+vy17sQcx2B0LpGXFeuNKR6HxpwMZJB8dqVcNbWxw5ysypBX69qqvj55pTc8vq+PpZQ1xk93esRdnXeIpkJvWpFscnoYbbG3tOklTilD7ACCB4nJ8K1F8kmJZZ8hJwpqM4tJ8CEkg0oix0xp/C8ZI0hlp4/xBkD8ya7PCcUXmjJrt19rBj+5qkqQxFglTSn1HtH0oB7JAGTjO2o7AZ8c9Kzrcu0yJdwj2y4y/pKAlbjjq3XF507HOo6VJzsRj08a2fLln0qhqJGafdebYaS67+0UEAFXqetfYuLZJGA+uTCjvLQULdaSsoP1SQDj4ZrPXG7NJhv3e5Sn49racLbDcclKncEp1Ejfcg4GQMbnnT2ddIFuWhE2UywVDKO0VpBxz35eG1A8No7S3vt6CqEH1iKXEYKmtiNj0yVAZ5jFDvpDAJjrM3g+bLjPSFQ5FvdKUSBlQ7pwcnfp1zUrosf0LkrexvbiTn/0v51fxq63E4VnNp0o7VoR2k7AalkJA8ufyBpDcLmm89jb7aNduQ4n2iRyS7pIIbR4gkDJ5Y2ryfEcMsuTGl6Csbxz+pQlKSUq7NIXnnnSOfxq0KyNzQ/tBcWErO32vE1cVczj511qVlxZcggYJ322q0ullnISNJOwJ570J2qEY1HCQMK+NSU8oR8KQlScgA6s7ZxStXRMmWqUEhCgnQoqOrBznyFXhWSSoUCqR3lMnGFbYI/CjAcjBIA8acZbkNE9Z6V1cTp2G9dTKA3SlCFLBJKvM7+FQ3KQonvY3qpuSla3dIGEKwc8hsOVXJIKAd8HcU7tGaM/e9RuLRB5Rzt198UlfPYpfkDCizLadzn7JST92ae3XH0kcncMDHl36QyHEqi3FlSda33VNNtpTupSk4A/71G3cqE2l2fT332IzSnXnkNtJ5rWoJA8NzWYtd9jsu3BtiPMlNqmLdZVHYJSpKgCSFHA5lXWgZGYUZiReXUzp+kJbQ4rDTZA3IzskDmVnf5gUVaZk2Ut5+UpBidmChZaLWTzJSFEkpx1Vj5Vz6X8Oxims0rv29DknrP5EENPs8TyX7bcZUi1MuJ7NuIoBtyVkbnWQRjphJycb0tlqEBtF2VdJM6RAu5isRitOXGhlCsoSM6tOs564BoszbddU+yLbUtDwJRraKUuAcyhRG565G/Whr5Pt8XhaPNlMB3iGPKLEeQhA7Va2nANalAZIKSM55lWOtd60OLTRSxrhBizyyWbuJJalRmpDDgWy6kLQsclA9aDecuEWUtaEe1RnBns0YDjRxvjkFA7+BB8awXCV3mNZ9gcShyQ4483b5i9CHkKWogtLHuqHJSMYyOXWtcjiVTACbpaLhE8VBrt2z/EjP4CtLT/odaaYWu9IyEm3XIk76fZFc/XlVsV24SZAdfjpiRgk4aUoLccJ5ZxskeWTnypTL47sMZlbhkOkDbuxnMg+G6cUrhXeZxrMlWmO67ZoqWSrWpGp54bZA6JA1Jz1wqhd2NySKr9LicS3lEFUhpdvt7hU6nWP1h77OM7pT18SfKpSuzTobjrCe+hIx0Gd9qHt9lt70R2NLt0UPR3lx3uzRgFSTglJ5jOx51Vaw7AmyLY+tTjiMOxnF7lxrlv5pOx+HjSz4JKKl2c+PPGcnF8MfNtp1JIIASMBNWqznAOw2qtIwlOQdzz8TV6EOBJJGc+A3Fc9JM6lwUvIC2lJVyO9VRX8tpB3wRv8auDgJwsKBHLpVOCFFCdW/eT5GkoK7BqwhKe03BSUdTjcmjEKOfSh2EFKUjOTzPmavbTqaK9hvjUeZopLoOi3tNh6V1DkrCiMKODzSMg11MdoEjR1hwl0p7ylL056chmiVlIVpBHIelegKQklWNZAJx40DMnNQWQtQL0p86GGEJ1LcV9lKeu3y61VexC4F15Oi4K1AkKjgY6+8aQWSbBZvE2RLWVLYVpjtNtlxQJHeUAkHyGfOtLc7Q4tAuHEanR2pSyxaYbnfeVkkJUvx55xgAA7nFNIEe8x4qWYTdptLAGzMeOpwj1USkH5GtMSeN7jLIt6ozMJmTcbs/cZFkuchLatENIZw2lA+vhRGVE5Py8qIuDXEszUFcPOllJ7rC328OY3y4c8v3Rz6mtP2N+xk3lr/wCin/qqtqTdYd0t7cyczLZlOqY7NMcNqBKSoKyCc40HI8z4V0efLoxWnxiKJGvkmQ1Ll2x911sFLbaXGm20E7E51qJPTJ5A8qi/PtLHD90icQsPRbjFfcmNgp3acUdTRbcTkZOkeHWnF1VGtrF+EdKWmkezLDbY0gOKI2AHInCdvOquLobEt++B0BSTZwXBnGFhxZbPkdjUTnKUaZosMY8oy/DcdL9u+i700h90oElGsZ1JX3iR4EKJHxFGTXblapVtjRL3LbjyXuy0vBLpb7pxhShnngb550PIuVoltRWZst+DNZwGnXWlMLSrGDgqGMHqDzo9NhjSSpdwkPT1LRpSpagAgZBygJwBuBvXWoRnGlycG+UJW20eTYkKG39I3iTInuIGW1SV6+90CEe6FE4AwOZqHB8d+Ei38Qyge1mXd9lxIOR2bidG3/yIFSkW2HaIz9xWXpL7LRLa5ThcKT0055EnHLetNcIAtnCVkhLAC48qClePt9qnV8yT86jURpJJGunk5XKxJw+4uRa25bv7WWpclzyUtZJHw5fCqL6nVpfi96fBHbpQOa2zkKT8QCPUCmMhhiHxTc4sDCYwbadW0n3W31lWoJ8MgJJHnQE89nf7a4nm6h5le3MABafvSa2+fCkc7uObgOiym5MZl1rKkrAU2r7QPL7jV751r1HAAAIx0NIuGnQLBbglQ90hWfqq1Hb8qbrdKSkAgZHIdRivHk6s9e20WPH9OhQ1AGveRFUpzrAcVk8kjHTxq3fOT6UJ2jSJap1SEFSd+dWLUtUZKWwdOxV0yOe1DukJbSAARqxnHIVDXpbUVZwOualuhMYsK7FpKFbnnsnOK6glFeo95ddWe6QiU6UiDCekuZUlpBVgcz4AeZJxTHhqxmHm4XAJcur6R2isZDKf7tHgB1PU5pPeI65NueZZKQ8QFNlXLUkhQz8RTSHxnaHW0iY/9HycZWxKBQUnqAcYUPMV2YtqfImM71Z2rs2xqfdjPxnO0ZfZxqQrBB2IIIIJGDS76Cup2HEC9P8A7JoH/PwqiVx1a0lSYCJU9wbfq7RCfitWB+NIZHEd2vDTh7VNsjJWUFLCtTqiP3+Q/hHxqpSiiaD7w07bwY6L7cZVwKcoisIZSfVR0EIHmfhmksli6PspTKXewUK1JXHkRlEHlkHSlQ2z86Dtbarbe1Iivoabms6+ykkq7ZxJwTq5hRB65zTu4XOZCZddegMpS2MqcXLSE/hk+AGM1rjxY5wttnJmy5IT2oTWmI1Dmq+mpk+GgPJdhrWgOanMEKKgNSdWwxkZ2zmjxbZku4oTw5cnrkh94PP+3MK7NKhyW44AnVjA0o3weQ2rU8F2qU+lq9Xtrspa0Ex4wGBFQfHPNZGMnoNtt60C5j4mPMeyuLSkBTahslWehPIVLgk6i+DaEpNcmWkWriJMY+2QrTcm8d5lpSm1H01gg/EilEGxMSEFyxTpVsSFFL0TQlSWljmktq9wg+FbSNc5y1uxVxAqUhZ5EhtKehJ5n86R3CFMkzlvRwIl4QcLeA/QOt9A4OvkRv4daW2UXcWNwT7F7/CkuUgIlXySttK0qwhhpOSlQUM7eIo6VY5c5sNTr5cX0BaXAnLaQFJIUk7I6EZoVfEMuE6tm4WwlxsDLkSQ2tCvMaikihpXG7UdpLibbJOpwNAuONITqPLfWdvPGKmUrfLBQUeEFjhVllTi03O6a3nC46r2ndajzJOOdYua5Kk8QrbtUpbkGAlaVTJTmtDThSQpeo88A8uWRVvEfEdzmux4qpkRiNJWULYhykBwbbBTqtgDuCQBTazQrYpDDd1uVrahM4KLfHkJUgkci4r62/QYGd96rHNLlsmWPdwkLeH2X7VIZ1NKFtuhUqGlxR1BSMbnwKx38elaVKC6224lsNp3OVK5V5xtcrVItTRYuMNT0eWy4kIeQT74Srr4E16JcdwqS1KYUgnOzgO/wNYSps3jFLguaCNPdG45nxqzAOQM8qh2iQSQQQPA5qWtexKfe5DrU0aJpHL+qPh60OiM6tTqEFIVsdI32q1LgVv59eleDUHyUjCVJwcf59aKE1Z6pJ1HBWvHVPKuopCRpHlXUUhnik7DIPLO1V6ErwF94Ag5pd/Se0BG8tQGSN2l8vlUhxLZSMfSDIA391X8qCNyKCkruExwkqwpCMY8E/8AegLa2DFcczkdstQCj+8d6kviO0Nl9Yk5Stwq1BCscgOeKVxbozJgGFAcS7PfcUGGh1Wo7H0A3+FTVhaH9q4aTxaxc5boSGG2lxbepQ2L3NTnoFAJHxrV8MWW1SIbE1VrU3MaJQtuSVr7F1OytIUSOfIjpimVmat1ktcW2NS2AI7YQNTqQVHqcZ6nJoxU6GlKsyo40j+9T/OumMVExly7E1zvUxy8Ls1lEZMpttLrz0klWgKzjSgbqO2+4A2pXfVXW3wFTZt6uchIUB2Vvjtt4z8CQB4k7UDxJKsaeJ3XJY7ft4rSm34rvfaUlS0qwpJyOaavhz2Tn2Hid3ONm5zaXAPjsT86zksr5SdAnEBiR3LqgrYkOSErI/1i/rUfiluixwhIXkuxLKD9p5Dz5/4lCjF2+VL77sawXLG4IbKFZ9e8KHatj6VqV9Dzoi/GHdDg/AkfhWD3epoWNcIOIPdctbZ8GrQ2PxUatRwgvJK7g3sR+zt0cbfFJobM1v8AruKWvABpp77wDmoG43FB7kziH+OzoV+QpAMjwp3dKbk9p8ozH/RXf0ZkJBS3eX8DfBjMHH/BS1Vzun+2XoZ6CyJ2rwXC6kbSb8f92ztjPzoAPXws+4O9ddQP27fHVn/hoJ7gpSublodJ/vrSgfelQqAfujg97idXkmLHb/Gu9lubwIVC4heB6O3BpoH/AAKoAGd4Mdbyo2awuJH2FPMZ9Dvig48S2C5s2x5qfb5jytLZh3Ivoz5jJKfVSaZjh+U+QTw5EHiqdclu/cAaYxbNeGU6GHbTbEdfYoepXzUQPupqxCO4MTbBcIjU2aJcOW4WW3XEBDja8ZSDjZQOMZwDvTAKJWOnrS7i+3xYsaOr2iRdLsqWyEF1xKlpSFalaUjAQMJPIeG9Vt3K4OjKLHJVnr2qP51pzXJcZL1HYCsV1J/bbz9W04HnIH8q6kVuRuG4DOkjRkfvVNFvZGMNoG32RQlpnhQ7CWrDv1VHkadIA51o8ZkpJiz6LYOpKmWlJUclKkAjPpQyeH7Z7qoEXAUSMsp5+NPdHlUdA1UljCxI7w7bVAD2GNt4NJ/lXv0FACQUwo3PGOxT/KnZSM8q4ICs+PKnsAwPGVgZSqBKZDUdKXexdWEAJSHPdJx01hPpmlkjgu7NJyhDb/mhwD7jivpE+A1PhPQ5KCpl1BSoDrmlPD0t9tx20XNZVOh7a1bdu19VwfgfMedXj1M8C2roiWOMj5y9bLtBUQuNJaI6hJx8xtVjN9u8UgCW8NPRZyPka+vHBNRehx306XmW3AeYUgGtvj4S+eBDwtdM+ascbXVGziGXNuqcZ+VHNcfPg/poLSvNKyPxrVu8NWdz3rex/CCn8KFXwbZFEn2Zac9EuqAo8/SS7iG3IvUUo/0gRyP0kF0HyWD+VcePovSC9/iFMjwXZRkdi6PR01H+hVmH9U96dqando36MdZRYePW8d23ufFY/lVK+PHz+zgtg/vLJ/KtA1wlZU/2TV/vLUfzopnhqztbpgNZ/eyfxNJZNIv4WG3J7mLf4zvD50sNstk9EJJND9lxPdiAfbFIP2j2aPyr6UzDjRhiOw02P3EBP4UHfLmi1Qi6Gy7JX3GGAd3XDyHp4noM0fF41xCAeW32z5/ZbRKZvshKy3qiJAWoHUO0UPdz5J3P+8KfZdZXvlpZ6E7K+NNLPbFQYYS8Q5JcWp2Q5uNbijkn57DyAoh6KhxBS6nUOmRUSnKbtjSSVC4XNKe64yvUPX8q6vVW9xJwhZ09MjNdSpBQM+h5zuu9mlQ3SsA/MUdBuM9KQwtbZcTyOOYp1KtcZ1lSQyhKxnSoCkTlvTjIwhxB23OxHStUrVCfHIyTOuAwFNoVt0Nd9IywMqZRjONjU7WmNMaV2jQDqFaVjJxnyo32CN0aHxJ/nSr3GLxc5A/qE+mqpJujg96MrPkaYGBGCf2SPlUDboqubeD5E0UMEF2VkYjufOlF9Si5IS6ll9iZHOuPJaPfbV+Y8QdjWgNsjnkFeoWagbWzn9o7/iocYtUw5M1E4mmQkhu/W9/Kf7VDZU42vzKR3kHy3pzC4psk3AZukTXyKFuhCx6pVgj5UX9FIyCl5YHTYULL4XhTB+sIbdPi40lX4isHp/Ydv1GLb7bu7a0rH7hz+FT1bcjWZX/o9sxKv0DSCeRbRoP3EVE8B29APZPyWwPsSHR/+qjyWh2aYq5kg58MVHVkdR8Kyj3AcdSCUS5ZI5BUp3H/ADUnPDUdp4ocfnZzjIlubH/FTWBsHKj6MlQA36eVL53ENpt/dm3GKyv7KnRq/wAI3NZ6Dwbapgw4qS4RzS4+tYPzVTiFwnboaR7M220R1Q2kH54p/Dv1FvskxxExNQVQGX3EZwFrQW0n01bn5UOuXILvarbbKsYQSfdHlTMWZHPt3fnUfoRonParPqa2hihFENtgPtksZylG5271RXKlkckY86PXZW9tLyx8TVK7KEg5fcxtyNaUkS7BfbXsYIb2866ifoYD+0ODyFdRwLk//9k="/>
          <p:cNvSpPr>
            <a:spLocks noChangeAspect="1" noChangeArrowheads="1"/>
          </p:cNvSpPr>
          <p:nvPr/>
        </p:nvSpPr>
        <p:spPr bwMode="auto">
          <a:xfrm>
            <a:off x="80965" y="-579438"/>
            <a:ext cx="1247775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6" name="AutoShape 6" descr="data:image/jpg;base64,/9j/4AAQSkZJRgABAQAAAQABAAD/2wBDAAkGBwgHBgkIBwgKCgkLDRYPDQwMDRsUFRAWIB0iIiAdHx8kKDQsJCYxJx8fLT0tMTU3Ojo6Iys/RD84QzQ5Ojf/2wBDAQoKCg0MDRoPDxo3JR8lNzc3Nzc3Nzc3Nzc3Nzc3Nzc3Nzc3Nzc3Nzc3Nzc3Nzc3Nzc3Nzc3Nzc3Nzc3Nzc3Nzf/wAARCACfAKQDASIAAhEBAxEB/8QAGwAAAgMBAQEAAAAAAAAAAAAABAUCAwYAAQf/xABJEAABAwMCAwUEBgYGCAcAAAABAgMEAAUREiEGMUETIlFhcRQygZEVQlKhscEjJDNigtEWQ0RTkvAHNFRyorLS4SVjc3SDlML/xAAaAQADAQEBAQAAAAAAAAAAAAAAAQIDBAUG/8QALxEAAgIBBAAEBAQHAAAAAAAAAAECEQMEEiExBRNBURQycaEGFSLwQlJhgZGx0f/aAAwDAQACEQMRAD8A2byHfaVkKHYFPfzjHTGBRaF/ohn3uZpa1IBUpKUo1kgJJGRsNz6UVEW4pK1KWFEHAUBzrhjO2dqFnEKyp+Lp5DX+W9KranMmYs43Wny+qKZ3o5ksDqkKPrypVA1F6bnmXR8sCs8vbKXYy+tgY+IqwEYJAyc7iqgrfB+dWJJKdQxWKKZLn0FE2je5p54DaiM/AUIsgb9c+lConSfpRuLa20OTltHJWf0bCCR31Y3PkBuaqM1F7pdIls2msJGpZGBvk8hQoult7U4nQ+0OxHbJ1H76Wo4ahyCHbw47cnh/tCv0Y9Gx3R8ifOi/oS0hOgWyEU8sezo/lXHk8bwxdRi2SMgpC2ypKkkeIO1KrjJXFK+wZLva80jAwfHNUK4ahNEuW0u297oqKrSn4o90j1FUOcIxZg1XWbPnL55W+UJHolGABVLxjTONu79qC2JkyZcqQ8orbCEbq73hskfcTWvtqj9HsrXzKd9qzUnhqVaWHHbI65KYzrchPqBUrx0LxnPkcg1o7dMYm2xiXFJU0tGRkYxtuD5g7etcmt1EM8YyhyhphVvVmKk9Mmis7ULCAEZrH2aJBA9a8jIv1sZD3X056g/lV+dgaHcWBIaJJ3yMVeojaiXSEyqOdl+AcNEJVgUlcu0aM6604rK9ajpSM+FRTxBGGTpXgVs9Pkk7SHQVOVh4ZQfd8K6lNyusYvpIWzgoB7xwa6t1hml0Kihxh1h1am2AEukBKdfLYZ/CmbCFJbA0BO3ujpVaGyTlwnYaR5D/ADirVrCEauSc5r6lRSEhJekn2xpZ5BpecDzTSqCVGRLJIP6RI+GkYpreHkmSy0rAKm1keOcgUrtwHazMYOHEkgdO6OdY5OWxphyUEkHlVqBlWoDAxyqCSdPSrBkJGnqPjWRTKLnI9midqhvtHlrDbLQ5uOE4AHx/A084etH0VCKXVB2Y8dcl77a/LwSOQHhSrh5gXW5G5rGYsUqbiZ5LXyW4PIe6D61qz514niep58qL4XZBB5YbaW4obJSVfKg/pNhuzouTqVoaUyl3TzVuMhPmdwPM0o4pvLA/8JQ+ULdH6ytAKloQfqpA3K1DIAHIZJ6GiYUOVcHmH57PskSOQY0HOVZGwUsjbI6JHLmd64o6dRxqeTi/39wHaVbAkaVY3B6GhrdcI1xjCTDc1tKUpIPmkkH7xQd/kOpZbt8DadNPZtHGQ2n6zh8kj78Cg7Wy3w/eF2lIKYcpAeiZ5a0gJcR67JV8TWkNFOenlmr6fQL5Ha5baZSYhJ7VbanEjH1QQDv45I2pBGebtV2u0HVpZcCZjSfDXkLA/iTn+Ki+IFCIYd1GdMR3DygM4ZWNKz6Duq+FZ++qMnihzstw3BbTqSftKUr8BWuiw+Z10190x+psrdJaciNHXjujY1e480lScq+VfOy042SpDq0jOSEn3vhRTbz5BK3nEgDBGev+RXTLw+5dlGvky2jNh4cSAtSgB1O3KjVyWwCroDisQS69jtHF6Bg7q3PnUFpQw3nK8AZ7yir5Vr+WwdbmDL7i2W5svCv2ruoAHOdhzoPspCVBQKVJA73T4VBQ7MhxzIIPdTjlROvKVLVgADOPv38671BJcADy4vtb2tctLKkgJKEtBWPia6prbU4orbAKTyKk5NdVCo1al4JGa8dwtnUSBoUCNttqgtGwyTmh0PLBcSspylRBT4DpvXXKRDFd7dK7lGSkZ1NrBI5DkaEthUJMwbk9qOnlRNykIVLhk7EocHLzFBW3IflkBWO1AGrptWbQo9jXYK1HbyoV8O3OWLTBWUuLSFSXk82Gs/8AMrkB8areclSZjVut6QZbqdRWR3WEcitX5Dqa0bTMPhu0hDTbjzjix1BdlOn8SfuGegrztXqVhWyPzPr/AKW3YY45Cs0FtBKGI7SQ22OnkAOZPkMmg1PXW6DEVv6OjH+ueTqeV5pRyT6q38qst1tX2wuFzUl6eRsBuiOPso/NXM+m1MXXm2W1uvOJQ2gZUpRwAOZJNfPOcYypfql+/wDIhbaOHrdaVrdjtFclwkuSHjrcUTz7x5Z8BVV94ihWcojrWHJjg7kdKgD6k/VT5mvEuXDiDH0cpcC2k/64tP6V8f8AlpPuj94/AdabWy0QLWjTFYQlR3U6rvLWfFSjuT517Wk8Ky5n5mof9hX7AHDMVD4dub0pmXNkdxa2VZQykHIbT4Acznck5oniSLGmW7s5KX9QWFMLjoKnEOD3VJxyI+XPNNUISnJSkAqOSQOdSO/4V9EsUY49iXAGS4furs/2m2XVpSJzA72tooD7Z2Cwk9DuCOQrMCA9ZuI5cVbhW2phC4Slc+zSSNP8OrHpithxej2WPGvDH7W3ua16frMqwHE/Lf1TQfGcUKgxrijJMF0OLIPvNK7qx8iD/DXgyx/Caravln/sBO0E7qUrWsnfPQeA8KkkalZWBjkADjHnTP6KZWjurJHj0qxNrjgaDnYY3FehsZYuVnOQoBPlVHaagglsjmUg9Nv+9PW7XFGgHO2+cV47bIywnOvrunpRsYWIVFK0oUrVrHIeFTWUEDUDsc8tqei0xjgFSz/FRAtUZIKV6j44VT2MLEAKCMpGc8yc866tI3a4QQAGSQOWTXUbGFkcA7nmKAms63EKCTuQNaVYotZXuojujmAM1FxIc1IUrSDsMjl4Vs1Zn2Z+4sue1RUOZyG3DgY8Rz/z0oVp9qKmc68o6G++ok5OAn8aNumUT46nMlZbXkD1Tikygl9xUdeMPz47aweo1J2+6s5ulYI2fCVsciQjMmJ/XphDr/7gx3UeiRt65q2Ig3G+vy17sQcx2B0LpGXFeuNKR6HxpwMZJB8dqVcNbWxw5ysypBX69qqvj55pTc8vq+PpZQ1xk93esRdnXeIpkJvWpFscnoYbbG3tOklTilD7ACCB4nJ8K1F8kmJZZ8hJwpqM4tJ8CEkg0oix0xp/C8ZI0hlp4/xBkD8ya7PCcUXmjJrt19rBj+5qkqQxFglTSn1HtH0oB7JAGTjO2o7AZ8c9Kzrcu0yJdwj2y4y/pKAlbjjq3XF507HOo6VJzsRj08a2fLln0qhqJGafdebYaS67+0UEAFXqetfYuLZJGA+uTCjvLQULdaSsoP1SQDj4ZrPXG7NJhv3e5Sn49racLbDcclKncEp1Ejfcg4GQMbnnT2ddIFuWhE2UywVDKO0VpBxz35eG1A8No7S3vt6CqEH1iKXEYKmtiNj0yVAZ5jFDvpDAJjrM3g+bLjPSFQ5FvdKUSBlQ7pwcnfp1zUrosf0LkrexvbiTn/0v51fxq63E4VnNp0o7VoR2k7AalkJA8ufyBpDcLmm89jb7aNduQ4n2iRyS7pIIbR4gkDJ5Y2ryfEcMsuTGl6Csbxz+pQlKSUq7NIXnnnSOfxq0KyNzQ/tBcWErO32vE1cVczj511qVlxZcggYJ322q0ullnISNJOwJ570J2qEY1HCQMK+NSU8oR8KQlScgA6s7ZxStXRMmWqUEhCgnQoqOrBznyFXhWSSoUCqR3lMnGFbYI/CjAcjBIA8acZbkNE9Z6V1cTp2G9dTKA3SlCFLBJKvM7+FQ3KQonvY3qpuSla3dIGEKwc8hsOVXJIKAd8HcU7tGaM/e9RuLRB5Rzt198UlfPYpfkDCizLadzn7JST92ae3XH0kcncMDHl36QyHEqi3FlSda33VNNtpTupSk4A/71G3cqE2l2fT332IzSnXnkNtJ5rWoJA8NzWYtd9jsu3BtiPMlNqmLdZVHYJSpKgCSFHA5lXWgZGYUZiReXUzp+kJbQ4rDTZA3IzskDmVnf5gUVaZk2Ut5+UpBidmChZaLWTzJSFEkpx1Vj5Vz6X8Oxims0rv29DknrP5EENPs8TyX7bcZUi1MuJ7NuIoBtyVkbnWQRjphJycb0tlqEBtF2VdJM6RAu5isRitOXGhlCsoSM6tOs564BoszbddU+yLbUtDwJRraKUuAcyhRG565G/Whr5Pt8XhaPNlMB3iGPKLEeQhA7Va2nANalAZIKSM55lWOtd60OLTRSxrhBizyyWbuJJalRmpDDgWy6kLQsclA9aDecuEWUtaEe1RnBns0YDjRxvjkFA7+BB8awXCV3mNZ9gcShyQ4483b5i9CHkKWogtLHuqHJSMYyOXWtcjiVTACbpaLhE8VBrt2z/EjP4CtLT/odaaYWu9IyEm3XIk76fZFc/XlVsV24SZAdfjpiRgk4aUoLccJ5ZxskeWTnypTL47sMZlbhkOkDbuxnMg+G6cUrhXeZxrMlWmO67ZoqWSrWpGp54bZA6JA1Jz1wqhd2NySKr9LicS3lEFUhpdvt7hU6nWP1h77OM7pT18SfKpSuzTobjrCe+hIx0Gd9qHt9lt70R2NLt0UPR3lx3uzRgFSTglJ5jOx51Vaw7AmyLY+tTjiMOxnF7lxrlv5pOx+HjSz4JKKl2c+PPGcnF8MfNtp1JIIASMBNWqznAOw2qtIwlOQdzz8TV6EOBJJGc+A3Fc9JM6lwUvIC2lJVyO9VRX8tpB3wRv8auDgJwsKBHLpVOCFFCdW/eT5GkoK7BqwhKe03BSUdTjcmjEKOfSh2EFKUjOTzPmavbTqaK9hvjUeZopLoOi3tNh6V1DkrCiMKODzSMg11MdoEjR1hwl0p7ylL056chmiVlIVpBHIelegKQklWNZAJx40DMnNQWQtQL0p86GGEJ1LcV9lKeu3y61VexC4F15Oi4K1AkKjgY6+8aQWSbBZvE2RLWVLYVpjtNtlxQJHeUAkHyGfOtLc7Q4tAuHEanR2pSyxaYbnfeVkkJUvx55xgAA7nFNIEe8x4qWYTdptLAGzMeOpwj1USkH5GtMSeN7jLIt6ozMJmTcbs/cZFkuchLatENIZw2lA+vhRGVE5Py8qIuDXEszUFcPOllJ7rC328OY3y4c8v3Rz6mtP2N+xk3lr/wCin/qqtqTdYd0t7cyczLZlOqY7NMcNqBKSoKyCc40HI8z4V0efLoxWnxiKJGvkmQ1Ll2x911sFLbaXGm20E7E51qJPTJ5A8qi/PtLHD90icQsPRbjFfcmNgp3acUdTRbcTkZOkeHWnF1VGtrF+EdKWmkezLDbY0gOKI2AHInCdvOquLobEt++B0BSTZwXBnGFhxZbPkdjUTnKUaZosMY8oy/DcdL9u+i700h90oElGsZ1JX3iR4EKJHxFGTXblapVtjRL3LbjyXuy0vBLpb7pxhShnngb550PIuVoltRWZst+DNZwGnXWlMLSrGDgqGMHqDzo9NhjSSpdwkPT1LRpSpagAgZBygJwBuBvXWoRnGlycG+UJW20eTYkKG39I3iTInuIGW1SV6+90CEe6FE4AwOZqHB8d+Ei38Qyge1mXd9lxIOR2bidG3/yIFSkW2HaIz9xWXpL7LRLa5ThcKT0055EnHLetNcIAtnCVkhLAC48qClePt9qnV8yT86jURpJJGunk5XKxJw+4uRa25bv7WWpclzyUtZJHw5fCqL6nVpfi96fBHbpQOa2zkKT8QCPUCmMhhiHxTc4sDCYwbadW0n3W31lWoJ8MgJJHnQE89nf7a4nm6h5le3MABafvSa2+fCkc7uObgOiym5MZl1rKkrAU2r7QPL7jV751r1HAAAIx0NIuGnQLBbglQ90hWfqq1Hb8qbrdKSkAgZHIdRivHk6s9e20WPH9OhQ1AGveRFUpzrAcVk8kjHTxq3fOT6UJ2jSJap1SEFSd+dWLUtUZKWwdOxV0yOe1DukJbSAARqxnHIVDXpbUVZwOualuhMYsK7FpKFbnnsnOK6glFeo95ddWe6QiU6UiDCekuZUlpBVgcz4AeZJxTHhqxmHm4XAJcur6R2isZDKf7tHgB1PU5pPeI65NueZZKQ8QFNlXLUkhQz8RTSHxnaHW0iY/9HycZWxKBQUnqAcYUPMV2YtqfImM71Z2rs2xqfdjPxnO0ZfZxqQrBB2IIIIJGDS76Cup2HEC9P8A7JoH/PwqiVx1a0lSYCJU9wbfq7RCfitWB+NIZHEd2vDTh7VNsjJWUFLCtTqiP3+Q/hHxqpSiiaD7w07bwY6L7cZVwKcoisIZSfVR0EIHmfhmksli6PspTKXewUK1JXHkRlEHlkHSlQ2z86Dtbarbe1Iivoabms6+ykkq7ZxJwTq5hRB65zTu4XOZCZddegMpS2MqcXLSE/hk+AGM1rjxY5wttnJmy5IT2oTWmI1Dmq+mpk+GgPJdhrWgOanMEKKgNSdWwxkZ2zmjxbZku4oTw5cnrkh94PP+3MK7NKhyW44AnVjA0o3weQ2rU8F2qU+lq9Xtrspa0Ex4wGBFQfHPNZGMnoNtt60C5j4mPMeyuLSkBTahslWehPIVLgk6i+DaEpNcmWkWriJMY+2QrTcm8d5lpSm1H01gg/EilEGxMSEFyxTpVsSFFL0TQlSWljmktq9wg+FbSNc5y1uxVxAqUhZ5EhtKehJ5n86R3CFMkzlvRwIl4QcLeA/QOt9A4OvkRv4daW2UXcWNwT7F7/CkuUgIlXySttK0qwhhpOSlQUM7eIo6VY5c5sNTr5cX0BaXAnLaQFJIUk7I6EZoVfEMuE6tm4WwlxsDLkSQ2tCvMaikihpXG7UdpLibbJOpwNAuONITqPLfWdvPGKmUrfLBQUeEFjhVllTi03O6a3nC46r2ndajzJOOdYua5Kk8QrbtUpbkGAlaVTJTmtDThSQpeo88A8uWRVvEfEdzmux4qpkRiNJWULYhykBwbbBTqtgDuCQBTazQrYpDDd1uVrahM4KLfHkJUgkci4r62/QYGd96rHNLlsmWPdwkLeH2X7VIZ1NKFtuhUqGlxR1BSMbnwKx38elaVKC6224lsNp3OVK5V5xtcrVItTRYuMNT0eWy4kIeQT74Srr4E16JcdwqS1KYUgnOzgO/wNYSps3jFLguaCNPdG45nxqzAOQM8qh2iQSQQQPA5qWtexKfe5DrU0aJpHL+qPh60OiM6tTqEFIVsdI32q1LgVv59eleDUHyUjCVJwcf59aKE1Z6pJ1HBWvHVPKuopCRpHlXUUhnik7DIPLO1V6ErwF94Ag5pd/Se0BG8tQGSN2l8vlUhxLZSMfSDIA391X8qCNyKCkruExwkqwpCMY8E/8AegLa2DFcczkdstQCj+8d6kviO0Nl9Yk5Stwq1BCscgOeKVxbozJgGFAcS7PfcUGGh1Wo7H0A3+FTVhaH9q4aTxaxc5boSGG2lxbepQ2L3NTnoFAJHxrV8MWW1SIbE1VrU3MaJQtuSVr7F1OytIUSOfIjpimVmat1ktcW2NS2AI7YQNTqQVHqcZ6nJoxU6GlKsyo40j+9T/OumMVExly7E1zvUxy8Ls1lEZMpttLrz0klWgKzjSgbqO2+4A2pXfVXW3wFTZt6uchIUB2Vvjtt4z8CQB4k7UDxJKsaeJ3XJY7ft4rSm34rvfaUlS0qwpJyOaavhz2Tn2Hid3ONm5zaXAPjsT86zksr5SdAnEBiR3LqgrYkOSErI/1i/rUfiluixwhIXkuxLKD9p5Dz5/4lCjF2+VL77sawXLG4IbKFZ9e8KHatj6VqV9Dzoi/GHdDg/AkfhWD3epoWNcIOIPdctbZ8GrQ2PxUatRwgvJK7g3sR+zt0cbfFJobM1v8AruKWvABpp77wDmoG43FB7kziH+OzoV+QpAMjwp3dKbk9p8ozH/RXf0ZkJBS3eX8DfBjMHH/BS1Vzun+2XoZ6CyJ2rwXC6kbSb8f92ztjPzoAPXws+4O9ddQP27fHVn/hoJ7gpSublodJ/vrSgfelQqAfujg97idXkmLHb/Gu9lubwIVC4heB6O3BpoH/AAKoAGd4Mdbyo2awuJH2FPMZ9Dvig48S2C5s2x5qfb5jytLZh3Ivoz5jJKfVSaZjh+U+QTw5EHiqdclu/cAaYxbNeGU6GHbTbEdfYoepXzUQPupqxCO4MTbBcIjU2aJcOW4WW3XEBDja8ZSDjZQOMZwDvTAKJWOnrS7i+3xYsaOr2iRdLsqWyEF1xKlpSFalaUjAQMJPIeG9Vt3K4OjKLHJVnr2qP51pzXJcZL1HYCsV1J/bbz9W04HnIH8q6kVuRuG4DOkjRkfvVNFvZGMNoG32RQlpnhQ7CWrDv1VHkadIA51o8ZkpJiz6LYOpKmWlJUclKkAjPpQyeH7Z7qoEXAUSMsp5+NPdHlUdA1UljCxI7w7bVAD2GNt4NJ/lXv0FACQUwo3PGOxT/KnZSM8q4ICs+PKnsAwPGVgZSqBKZDUdKXexdWEAJSHPdJx01hPpmlkjgu7NJyhDb/mhwD7jivpE+A1PhPQ5KCpl1BSoDrmlPD0t9tx20XNZVOh7a1bdu19VwfgfMedXj1M8C2roiWOMj5y9bLtBUQuNJaI6hJx8xtVjN9u8UgCW8NPRZyPka+vHBNRehx306XmW3AeYUgGtvj4S+eBDwtdM+ascbXVGziGXNuqcZ+VHNcfPg/poLSvNKyPxrVu8NWdz3rex/CCn8KFXwbZFEn2Zac9EuqAo8/SS7iG3IvUUo/0gRyP0kF0HyWD+VcePovSC9/iFMjwXZRkdi6PR01H+hVmH9U96dqando36MdZRYePW8d23ufFY/lVK+PHz+zgtg/vLJ/KtA1wlZU/2TV/vLUfzopnhqztbpgNZ/eyfxNJZNIv4WG3J7mLf4zvD50sNstk9EJJND9lxPdiAfbFIP2j2aPyr6UzDjRhiOw02P3EBP4UHfLmi1Qi6Gy7JX3GGAd3XDyHp4noM0fF41xCAeW32z5/ZbRKZvshKy3qiJAWoHUO0UPdz5J3P+8KfZdZXvlpZ6E7K+NNLPbFQYYS8Q5JcWp2Q5uNbijkn57DyAoh6KhxBS6nUOmRUSnKbtjSSVC4XNKe64yvUPX8q6vVW9xJwhZ09MjNdSpBQM+h5zuu9mlQ3SsA/MUdBuM9KQwtbZcTyOOYp1KtcZ1lSQyhKxnSoCkTlvTjIwhxB23OxHStUrVCfHIyTOuAwFNoVt0Nd9IywMqZRjONjU7WmNMaV2jQDqFaVjJxnyo32CN0aHxJ/nSr3GLxc5A/qE+mqpJujg96MrPkaYGBGCf2SPlUDboqubeD5E0UMEF2VkYjufOlF9Si5IS6ll9iZHOuPJaPfbV+Y8QdjWgNsjnkFeoWagbWzn9o7/iocYtUw5M1E4mmQkhu/W9/Kf7VDZU42vzKR3kHy3pzC4psk3AZukTXyKFuhCx6pVgj5UX9FIyCl5YHTYULL4XhTB+sIbdPi40lX4isHp/Ydv1GLb7bu7a0rH7hz+FT1bcjWZX/o9sxKv0DSCeRbRoP3EVE8B29APZPyWwPsSHR/+qjyWh2aYq5kg58MVHVkdR8Kyj3AcdSCUS5ZI5BUp3H/ADUnPDUdp4ocfnZzjIlubH/FTWBsHKj6MlQA36eVL53ENpt/dm3GKyv7KnRq/wAI3NZ6Dwbapgw4qS4RzS4+tYPzVTiFwnboaR7M220R1Q2kH54p/Dv1FvskxxExNQVQGX3EZwFrQW0n01bn5UOuXILvarbbKsYQSfdHlTMWZHPt3fnUfoRonParPqa2hihFENtgPtksZylG5271RXKlkckY86PXZW9tLyx8TVK7KEg5fcxtyNaUkS7BfbXsYIb2866ifoYD+0ODyFdRwLk//9k="/>
          <p:cNvSpPr>
            <a:spLocks noChangeAspect="1" noChangeArrowheads="1"/>
          </p:cNvSpPr>
          <p:nvPr/>
        </p:nvSpPr>
        <p:spPr bwMode="auto">
          <a:xfrm>
            <a:off x="80965" y="-579438"/>
            <a:ext cx="1247775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8" name="AutoShape 8" descr="data:image/jpg;base64,/9j/4AAQSkZJRgABAQAAAQABAAD/2wBDAAkGBwgHBgkIBwgKCgkLDRYPDQwMDRsUFRAWIB0iIiAdHx8kKDQsJCYxJx8fLT0tMTU3Ojo6Iys/RD84QzQ5Ojf/2wBDAQoKCg0MDRoPDxo3JR8lNzc3Nzc3Nzc3Nzc3Nzc3Nzc3Nzc3Nzc3Nzc3Nzc3Nzc3Nzc3Nzc3Nzc3Nzc3Nzc3Nzf/wAARCACQAIcDASIAAhEBAxEB/8QAGwAAAgMBAQEAAAAAAAAAAAAABAUAAwYCBwH/xABCEAACAQMDAgQDBQUFBQkAAAABAgMEBREAEiEGMRMiQVEUYXEVIzKBkUJScqGxByRDwfAzU2KC0RYlNERjkqLh8f/EABsBAAIDAQEBAAAAAAAAAAAAAAMFAgQGAQAH/8QALREAAgICAQIGAQQBBQAAAAAAAQIAAwQRIRIxBRMiQVFhoQYUgZEVcbHB0fD/2gAMAwEAAhEDEQA/ALNTU1NbaVpNcSyCJAxDMdyqqIu5nYkAKB6kkgY12c+2dGU1pjro2SsVTCQC0e4ZZT2Pfgex/TQrn6V3vn2ndQSKOWSZ4PBlWaPiSKRCrp/ED2/z0zgs5bmdwv8Awr/10VSW8UlVJMtXVyq8SRiOomMgQKzEYZvNjzHgk99G/U6pLkWlfVwZIgbgsVvpo/8ACDn3bnRAjjT8KIuPYDS+6XiK3vHAkEtVWyqWjpYcbiO25ieEXPG4/wA9cU1mu1xTxrxcpaWFjxSW0+GAPZpcbifpj/LSvM8Voxjqxtn4hq6HfkCNJD4alpMqACfMMf8A7pRS3u0VrxRjdH44zCamleFZeMjazKAxxz3ydFL0Z05ndJa45m/enkeQn5ks3J03koqSSjWjkpoXpFUKsDxhkAHYbSMcY0ks/UoBHQnHvLS4BPcxP8FQVQY07REr+LwZA236gE40HUWmVAWhIkA9Dw2mdb09b5EWSigWhq4QTDPRQorrx2xjDg/ung/LQXTVykudqSaoaP4mN2jnjUFShBOAyn8DEcleRzxp14Z42MvYHBHtK1+OajzFTKyMVcFWHcHXzR8U8t1uskQWM0dOZI5RtG5WB2rlu+4lWO0cBcE5LACutoXpfMPNETgN/wBdPaMpLvqVyNQTU1NTVqRk1NTU16ek18kdY0Z3YKijLMTgAfM6+nga5pKGrq69g0CmmCL4VSzKRA+Tvbwz+KTGApPlXJY88aBkWmpOoDZkgNxrZ6OOYJVMySIw8hU5BHvxqqqlSioqt7jSw09wLzTUt0EoKvIBlInAAKqyKq7TkEg4823LSgoqe303gUqBULF2JYsXY92Ynkk+p18qq2OCWOn8GonnkUukUEJdtoI8x9AMkckjkjSfMHnJ1WN065k13vQlF1rTStT+LVJbqdw5kqZojIkbADYjDjAJJy3H4ccE519S7wmzTXN08kCSGVI3D4aMkMqsODyvB9QR766SW8OJJ0taCAHAikmEdQy45OOVHr5SQfcjSbqCtiTpW5xU9sqqeiFNJCz+AIhC5HbZwcZbBIGM+/cUhnUEsVtB9tfcIanGtid9PIvw8tTK3i1k8m6rqNpCs/7ise6p+EY4416BEBU0iwxMFcMSVJxv15ZJU0bUliuU9WsFHLUlaSFCQscKBl3vj1LbBzwoYDuSR3T3+vttvvVTU1C/ETxCqoUk7BNuxQgJ5KsMED1Gcc6xtmNcbWsbkt/yda3GxdCgUcanpYoqj1iIHvkaqKMqqxHDDI5zpTbr41bQwVG55BJErlo5MqcjJxz76Q3q8zVDSwCZ6WE3OnpPIMNtwHbnuCxIAPsPnqoqKzFBxqE9YGzzNidY2tb7P6hpLgmFhrH+Eq8diWz4TH5hvLn2ONPqiueVCqqEyee+s/1TG7dP1hiVmkjVZUVQSSysGHb5jXsHLNOXWyn3/wB4S6jqpYNGlzu8Ntba0E003lPhwqM5Y4AySBuJzhQdxx2wNE1spjMdPEsctVUSeDBExwHJ7k4BO1VyxOOw9yNKkpLm9VPeobNQxyuu4Qz1EjTldoGBgbI3Kqo4z2AJ41dV22uvKwyvQW8U5JWJK6NjNEp/xCAcAkD/AGf0ye4G5fxbHVWPmD6iQY9hI9MVxRzSpJVRyR1FCzDwKiOFohID3IVmY7c8Ak898dswad1Nsa3JTvHXVM8HixwSU9QIyjK7BBtAUbSMg8cEAj1yFlbT/CzbR+A8oflpz4R4imXV6SSRxzA3VGttGD6mpqabwM6RDI6ooyzHA1oaDwGo4zTSJLDzh0OQ2CRnPryD+mkFNTTzVMEiUcdXBG5MsMk3hqx2nZuPqm7BYAHIHYjI0+ttIlvt9NRxnKwRhAcYzgd9Lsi1mt6NcCTAGoT3+Z/rpbRiouF+Sto2SKjo/EppZG8xqeRuVR2AVl/F7g4GNFXCtpbdSPU1soihUcsTyT6AD1J9ANLqLp/qeuqZKq1senqaWQyPHVkTGdj3bwe0ZPr5gf66ReMvvHNYYDfzD45CvszQ1VR8OgYDLNwAffQdReYaamknrFCwxrucseNo78Y/l69tJ7pbeoPtmS3v1Bnw4o5VaGhjCgNuGGzkg5QnvyNUXSy9S+CPhKu2V+2VJRFPA0RfYwYKcMVIJHOcfXWUTwTKfpsUgr+ZcbxbFUmtuGjKhoLjQdL0KwdORXCqNI4miqpVXEO9mER4JZjuB2kYBByc401r6WwCyRJcbZTR26nAaNHX/YkHAC8Z3ZOMDnPGD20hoK+/9Ux19kqbrSWy4MhU0lRQskkkbKPOjrLzySMjPHOOcAizU9z6QapHUVtNTTSOjirttMr06FMhWaJFDK3bLBT+Ee2dNjS4EEtqn7gVl6E6WussNytdXWtHHLItXFLK4MjkZw48rIwJB/y9daKboDp2SGZEtsKtKOZAWMinHDKxzgjvkfLXVX1dY2tFZU0N6t8crQO8cglRjuCnB2ZyxGBxjnGNUdAtaDBP9mXhbnUyqr1Micc4OCVOTuOTksSx+gAAz1HmSHBmXrbo1guzWy81SOokXZVumzKtGWG/HG7IxkfpzxxdrtUtBTRW6Krp5qqZEinqaRoUKnk7WkAXcR2761946Xtq3WfqapWqq6mnHjpSyTKsO9E2rgEAAjvknAOSdJ4L7V9Q9J9UyX2C3LRwRyxRSUkxlV3C7vxc5wxTDD19NU/8fQzeYBz+P6h/3VmumE2s1MBjSquUk0SuzM0kS7pFI4XjGCO+R39tNaHxhRxipnSomC4eVE2Bjnvj04x+ftpLFv8ADTxD59o3/Nsc6ZWuUDdGScnzDWfW1iekxk1YA6hBep4qZ6SKV55Ya2Jy1CYTlzNjgBOz59QR2zyO+uKmnlqbeizRolUEDMqHKq+PMAfUZyAfprjqiWjeKKOon8NlkDQyRcyrL6eH7t8h37HjRVCahqOBqxUSpaNTMEGAHxzj89bb9M2+hgN8H+Imz10wMzWpom5Q+DVuo4DeZfpqa3isGG4sjWzx7KMN6uxP+v00aBkge+qaNdtJEvrsBP6f/eheoal6Ow3CeHPipTv4ZH7xGF/mRpXY/dpMRaKSC9Ry3qthqJqI1Io6VYo2crAM+LIoHIaRl8MP6Ajkdw+vt/qK62i3xUdwt9TMyiaUN5Y4gcttlQ4YsBt4ORk9scsKWGittupbHTzw+NSU6D4cSAuFHlLEd8ZzzrLXy+RGp2UiRSJGSj1M9QkMIf1UM3LkeoUHGk5xqbnFlp7SldlXLtaxG1jo4qaKWVd7SzP95JJI0jtgYGWYknGnFPA0p44GcEnWVoL1NRxl6+ljegBy9XQ1S1Swqe7OoAYL8wDjW7pzE0EbQOrxMoZXUhgwxkEEd/qNW3sVeFlKuh2O7OYBdLHQ3OkEFTG4ZG3wzRuUlhf0ZHHIP+jnXlF+6f6nprytquvVNwa3SKfg52lcibHJQjcAHHfB79xr1281U1FbZqimhM0q7QqBWPdgCxCjcQASxA5IBxpDe0W6dJVwvhETJvlp5Y1MUilOYpApJKNnjaTnkA4JIFK0dX+saY1gqILcr8Tym6dBUdHQz1EddUvKi5jQxg72PCrxzkkga9DD1l2qI7fDWSCpk3mmkhn8FIUgkWN53VeZJGYNgEbcADjnVXR9trLjVmTqCKCNrfJskpY9zMZwAQ7jAAHO5QMjJznjX3rHqm12l2t/T9RQUdbUSf32phjUPEuCSdwGDITkAHJGc49dLCxY9MeXrUzDyhoR11reqe1zIYbgi1jRlPgPh/iRUIewMQYEY/eyPY541i6uqvd56d+1bq0VotcMxFJbbZTB5KmcNhO/B8wOP4SccA64pkeihau+w72yOS8lU1EzmQ8+ZiTub3ydOLBRXq/0vT1XbhDbbdQ24RQ1NRtnkMhwHkjjBIB4Kgt2BPHI1KsKqkmQvrVQOltn6i6336W3WKmn6phrKSoH3ckk1JIoZsnHO3BJGOBpnZ+o7bcpGW3ViPJt/AylWI9wCOR8xrW0XSdqgqBVVcTXKv7mruBEz/kCNqgZ7KANLv7TYaGo6PuIqljZoIjLC7DJSQfhwT+82FwO+7Sezw3HdiV2CT7dv6h1y7VXRGwJn6Z5bzVr4UBgioK772aRl3eJGeVRRnuDgk4G1uxzxo8AdhjVNHDHT0sUcNPHTptB8KNAqqSBkYGrtbTw/Brw6RWkV33Nc/U0VXxOIpfqp1NX3hd1C2fRgdTTuhvRAGFwf7CP5ov9NLuoopqyhjtlKcVFxmWmif8A3f7TP89qqxx9NG0DbqOEn90DVEzxwdR2eWpZhC4mp4tq5++cLt/VQ40qzGZKmI7wiDbAGZzqZYo6uKzdKKDdKaRqiquExzJkptcvL3/C+5vRcKAMkDRM/TtFZltdTDcXrbhI0cSFHAhaADLhUH7CjndkncRzltbCgpqS109zrbTRVEtVPM8tSSv30zjJCgtjy84XHlA/PWVqLbDSTx3Dq1fj6ys3KlBE+Y4FAyESPgSAHO5mO0E5Oc7tZ+q8hhrfH5hrqAVbY7/gRjU2aneOOrpXKTpylRFgOgJ9x3HupyD6jVPSVwkp3+ywfDhkjaogjUYWJlbZNEvsofzKM8K4130vHBFTSxRKkcdRI8kcEL744gSfu0bscfLjOcYGBqUdPCnUFIlHIZYoKepqHcMGG6aRVAyP4H49l+unrDfSSNGZpCR1IDsTQliTkkn6nS+409S9VQVVJFTztSStJ4NSxVCShCtkA8qcEDHvgg40doWsro4QyIwaQenoNTeoWL0fMEtprYPvkTz/AKmpKh+qFirZpLjUVtNysbCmDsnOGwQGAyQuecADnvo7oijVOoYY6yyvT1PmFJFhTFTxKuXl3AnLklV9xnvqq5UlJdbpWS11PHPHTJHCm/ORISXbBB4/Eg/XXXTtwpOla6vqqyKtaBoV+HmRmmWNVBZkIPK5bnPbtnHfSXKFSlkUczXYleW2KlrkdJ5PHM9WpaymqGn+GmSQ00pimKn8DqASpPuAw1QtrhpviHtipSzTkyNtB8MyYxvKAgZPGSMZ4/LIVEDnpijsNukk8e7MxmlDK7KjnxKhyy8dm25HqygaNquoKO31SSNI62+iX4OCGAF2nnOBsRQfOUUAewLHnIOl/Sewhe3MobrWoSoqbW1rqay7UshjmShA8EcAhjK2AoIOcHkdudBm3V94q4qvqJ4fChfxILbAcxI3o0jf4jD6AD9dBWu43Zbz/wB5W+niF1qGkCxz7ng2xAcrjBAVOSD3Ya0+nuHg1gBmHqlNsjrHpOxJ659dTU1NNoGCXX/wMn1H9dTVd5fFHgftMNTVqgHpnDPllkDUxj9VP9f9HRFdRQXCnNNUqxQsrKyMVZGByGVhyCD66zlHTXuMsWuFJTbu6w0xlPHzc49/2dMKezVtwP8Aerzc2iz5tkiRL2xwEUH+es3k+PYPUQuyD9TnmKPeFWrqh6GaagvyzrVUmwfGJTu8dSjA7XO1fKxwcjGMg4+VFVUWOtrKi6UnS9TdKhyY3mnjKxoVIUriZgFwRyAp+eiR0pTU8vxdrrq+iuIBHxYnaYsD3VlkJBUnnHHOl01Le6W4vVG5wrOwHiItJtiqCOAXG84OBjcuD9caSJm4ZsLEkCGsyyavT3+4LSSXGmqamWns1NSvPKHVBUL8PDhQu4BfMxOMkAKM/qWVA01Esp8XfNM++aUoFLtgADHZQAMAD0+eh3r5wxNRZqgH1aimSVf/AGsVYaoFzJGFtV3JxwDSqoP5mTA+utHTmYIUasHHyZnblyXYnp7/ABGr1Mz/AIpXx64ONILxcIqG0yzyVVzF2eR4qWmp6dTDu5CckfeZBU5ByD6DBGrKi4Vwmhj+Ep6OKUkfEVs+QuMd1jB554Gcn8tWU1sWnuSV0nUFuvU06ERinj2tTIAeRhiFBOFOQCcjngjVbP8AEqRV1VNsj4h8LFsUl7FGvuKrRC8v2XRVvx9thBbxK2eIBDM6N5nyexfPfHfgjvroV0aQq9UssZZeW8B2Q/MNtwVPcH2I1pKSiqLzUVtDRtQ+JCq74alWYOrd8kDA9RtOTxnGMatekvFPG0lRZauJYwdzRSxygD3ARtxH/Ln5azpy7iOor+ZpafEsmsbC7H4mHo/sM363CmamX4h3p3amn8JkyNysCpBB3ADPbBI9dbWHpiywRBFtkRUDC+IzvtGc4UsSVGSTxjudCL9l1qVUVyp7jUzSgPSNRkSrJEUBX7skg+bcfOuDkHOOxq2O30tDSyzVD2aqMa7/AIWtMcYfALKquShGc8Y7fkdMsfxOqhR5i9/5Mr5F/mt1ka37CX0Not1vleWiooYZHXazqvmI9snnHy0b9dLxQdQUuDBXUNyiA7VKGCTH8SZU9/3Rr4bp8OCLpR1FBjvJKu+H8pFyoH8WNOcfxLFt4RtQHUD7xjqa5ikSaNZIZEkRvwujBlP0I411kY57aYg7nYovsmWijHoCT/l/TU0DWzePUvJg4zhfpqaZ1LpAJGNKaEzzKnIB7keg1oEVY0VEUKoGABpVZSBUPnuU4/XTfGvi4lYSa+Oquu2RQw9iNcyyRwxvLLIqRoMsznAUe5J4Gl6VdVdpoKW0QVUSz5LV09G6xxx4zuXeAGY8ADtznkDGjV1O59Ik1Qt2ndVR0EaeJNIlMn7zSBV/nxpVHVWOpqPBpr5RNJ3C+KuT9Dnn8taqk6TstLMHq4luFawJ8a4MJ5CB7A8KMkcKAOdG1rUAX4OupFFLmNEMsKtCzO21UA98kenqPytHDUcHe5YGKNcmZSKjR22Q3Cndz2VHBJ5PsdSexyNDKkc6RSSYOTGfMfngg9uM5zj11paexdNV1PvprbapYixBZKeMjcCQRkDuDnQdf0xR0dLJJa1uEE8Y3olJUFtx9tkjbCPkcfIjXjhFOQZ79t8GKDV3OnVbfQLT0jABhRWalEkgBJG4vJhEBI/EyjseTo212XqK4JUG8Xm4UVOTiCGCSEyjgeZpEQevZQPTknOhLLX/AGba6t7jTPVUMkj/ABtbGhjmifswniJ3LgEAFCwCgYAGCdu6qShXcNoKjDHBBx6dj2/1nV0AVgl+YdVOuTMzRWXpO40M9utsMP8AdsK08Mf3sUnowkIyXBHfJORzoyhs9laeqiek+IqoiFlqK6HxGk3DdwzDG3nsuACCMaqXqSClrKuGuoaqmiiqPD8ZKeRkwQMSMwXADE4GM+5xzi7/ALQPMiSW2yXOsif8EuEiVjn/ANRgcHvnGNEHU3sAJLQlEfR8McbQwXOvhpVYmCCnkWMQAnOAQMkDJwDkAcaUXB79YYJDPbJbvTRf+Zo3UTNH7tFgZYeu04PfA1r5Zq+OjkeGCCrqgxMcW7wVKluBk55C+vqR6Z4LQ7lDFAGIGRnPPtoTV1WfEi1anuJ4/WtbaatM5pblYJZjy0kTU6sxPAJGY29/NoiorLrBTSRSxCuRhjxYVCTAexQnDfVT/wAutpdIelYnuFxrHpohCWguGDtExZQdkgx5zhlI9c4x66896OmM/T1MzbyFaREMn4tochc59hgflorZF+AA9TbG+x5ErWA1jYM5p6uCo3eE4LJjenZk+RU8j89TR9fb6KvlVahc1Cr5GjkKSqvyKnOPl21NOa/1anQPMrO/qD8we8Y08phmWRe49D66fwypNGHRsg/6x9dZzVtPUy07bo2+oPY6wsEIJUU0136tqnno47lQ2oRL9nNLs3sw3+KMnazjttbAx6jWzTqugiJ+Mhr6Rs4Pj0bkfXcgZcc++shTXAUnWQnI2R18CA5OfPHkN/8AEoR/DrWVsJDCZc4/a2+nz1pcepLKVZTrXxHePSj1qQe8X3+72C4T00i3Iw1MLj7+NZ1HhFh4iM6AYDAep7hTqumqehYpoSlfS4icSRRzVchjiZSCCqs21SCPQaK3t+83yOf56+73PBZjn0LZ0QYqgcMZY/Z/cpu3UscjLJZOo7HHDGyuadpBunIPmQyZIUEeoXOcemgJrxDcA8Nx6vskdJUSo8kFNOUkhVSD4aSBxkHHLEA8tgdgOeopTHb08NnVmmjUCIAu2WAYIPV8ZAHvjRNz6HnSc1Vmr8rk+JS1zbkxjGVcAsDkA+o5PGoPWAwG4N6UrIDN3gvUnUlBFZTZOk6NrgtUJIpnpEZliQjzvv7Mx3cEkjPJ7YOQtt5rulag0dtEtPTVFOZfDbFQUkDnnazgBSHC8Nk+GCQMka11HVpL0/vXZtAeLCuGXcGKnaRww4OCODrz281Ucl3q52cBIitKpOTkjJP57mx69tW6aEdgjdveRyaVpoNgOzvibSl/tHutSo8Wljp2XIKw0pqGPpuH3qgZ9ufrrtOvbpQsjClkuNIzAy1FT4cEsYJAICxkhu+RnGOxJ76yFNDVwVMSVNDUwrMw2pWU0kUc+07tnIGQcYIHoTwedM6tPjL1cZRQy01HVojyROUGyQAKQmz04B3EA5/LRzgUFgEGwfffG4r89gNtNd/aRe7lQ3C12+1GKGWaOWc1LoC6bcLhCQQPxHJx249dYtor/dq9UrZobtVlGEMdRCjeGi8tjOFXuMsRknaNF1Yq6qo+MrK2etqY4fCiaoIARfbCgDk8k9ydZ2eumiVfia0CWGN45ZY327lcYYN8j29NGTCSqobA6vn2kTcWbjtA6mVKSiafzMsQMkYY5AY45A7DJxnAGnVDUzLY6aCll+CoIogJK5vxyseWMYPYFicMeT6DSdIlrJqYT08k0MjYpqJEPiVcnp5fRBz7foNad+lOpp1apulsrCgJQU9FJEAqg9yd+4jj0x8tDzBjgr5g3rsB7mcCsw2Jn1tkV1uXw9o30/hjdJWkN4ik5ySTzlsgYPOATgamtHbZo4qQLQfdRISnh7du1gcEEH1yDnPr+uprO5PiNrWHpAUfGpHZEeampqmpWVgPCYfMe+k8FKrlSiqpgvi+DKjCSCb/AHcg7HnuO+R6jOmHT/V6hkt198KCqPClWykv8J9R8u47EeukjROlRF4yTrBk+K8MYkdR6YBIGO+cZPAwDr7cILFNThJKW8XAk7jFLIlJDwQfNjzHt6Z/I86a4FzVDuOmXsS5qxrjXxNfVV1FHOVimDDHoCQD8tL7hdIU8ACWdIWlAqJYIDI6Jg/hXB5J2jODgEnGszBQ9PxUAkpOpb/S1GwkUU9OZyjY4TBTBwfUHB99Koq/qeFAailpJyQMeGoyPr5x27cDHz01OQvzqORl4zL0sSJq4rhWJWx19MVlkpzMlMKyIL4kbEYLAYKMQoGQOxORyRpteeqp7va5KKmop6L4iMx1Es5XcgPBEe0nPGfMcD5HsMF9rX9uBbI0PuI8j+co1UH6nqpFSWakooN3naIKZCv/AA8tg/nxoZtrB2WH9zlt2DwxJJH5jy6XGZEittEAJsBUVV8lMnbew9Mei+p+WdKayayxXOz1FvjpqdqUlTP4qybpF2+G0o4DcqQWPq3ccaLtdNSW9Z0qbULgjPuiD3CSJcEYIkAB3njO4k9wMADTq49SVFwtpoKrpmzS0fZad6lyEHpjEfB+mg+erMG6uPiULssXWBjwB2H/AHNA/VlluFlSC+26pmmkCePSCgkkXfxkg4IKg5wc6x1yhpTWTS2SZrZayFCJUwkDfzuZQ5GxclRjtkMQBkaRxWIxI3w80lLumL+FFVy7Y4yMBAT3x3yR6kexBdPZbdEF300c8oA3SzAuWPqfNnXRnJTzWx+JA343cp1fRlVlFdeJgaupmNpChmkoYUWd1LFV3bnwm7DYIycDsONbTrbqaxWDpeez2OCi+Jkj8J6YAbaZWBBeTGRkexOSffWFk6fbZHFDX7YIwRHHNSRzeGOeAzDOPloefpKGZIle5VOI23BVRFQH5IBgasv4jQ5DMxP8SstiDsNSUMiQOtxuQraOs8RHpqt4XBhVRhMOQQMjJIPfPOntdPcLzRMZr5U1gZD4OXCQ9/3Y8K3qOc/T00NClyoVxTtRVCZLGMxmnJOMfskr69tuOB7a5tkM/wBoVU/wPwUEiJ9yrq+ZBnc428DjH1xqjkWh92o/P/v5hbRUK+qp/wCIVR08kYaNEMdOqKscPiGVkx382xeCewxx7+00fFBUf4asn541NKnsZ23xKROzP//Z"/>
          <p:cNvSpPr>
            <a:spLocks noChangeAspect="1" noChangeArrowheads="1"/>
          </p:cNvSpPr>
          <p:nvPr/>
        </p:nvSpPr>
        <p:spPr bwMode="auto">
          <a:xfrm>
            <a:off x="80963" y="-623887"/>
            <a:ext cx="1238251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70" name="Picture 10" descr="http://www.trovarsinrete.org/1circolo/english%20corner/goldilocks/e-bk-easy-readers-04goldilocks-pic3-anim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5" y="1700809"/>
            <a:ext cx="3192732" cy="338707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NZ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 you want your children to believe this is how life is?</a:t>
            </a:r>
            <a:endParaRPr lang="en-NZ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>
          <a:xfrm>
            <a:off x="755576" y="620688"/>
            <a:ext cx="4206240" cy="4206240"/>
          </a:xfrm>
        </p:spPr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140968"/>
            <a:ext cx="1131950" cy="15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703" y="1196752"/>
            <a:ext cx="1091331" cy="1449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90872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From this;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264626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To this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2105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104" y="1844824"/>
            <a:ext cx="3429000" cy="2129408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Stereo typing people into rolls</a:t>
            </a:r>
            <a:br>
              <a:rPr lang="en-US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stepmothers, boys and girls</a:t>
            </a:r>
            <a:r>
              <a:rPr lang="en-US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en-US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-396552" y="6237313"/>
            <a:ext cx="304008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17410" name="AutoShape 2" descr="data:image/jpg;base64,/9j/4AAQSkZJRgABAQAAAQABAAD/2wBDAAkGBwgHBgkIBwgKCgkLDRYPDQwMDRsUFRAWIB0iIiAdHx8kKDQsJCYxJx8fLT0tMTU3Ojo6Iys/RD84QzQ5Ojf/2wBDAQoKCg0MDRoPDxo3JR8lNzc3Nzc3Nzc3Nzc3Nzc3Nzc3Nzc3Nzc3Nzc3Nzc3Nzc3Nzc3Nzc3Nzc3Nzc3Nzc3Nzf/wAARCAChAHkDASIAAhEBAxEB/8QAHAAAAQUBAQEAAAAAAAAAAAAABgABAwQFBwII/8QAQRAAAQMCAwQFCQcDAgcAAAAAAQACAwQRBRIhBjFBcRMiUWGBBxQjMlKRobHBFSRCYnLR8DOC4SXxNENTVGNzsv/EABoBAAIDAQEAAAAAAAAAAAAAAAMEAAECBQb/xAAmEQACAgEEAgICAwEAAAAAAAAAAQIRAwQSITEiQTJRBWETFBWh/9oADAMBAAIRAxEAPwDnFK2CINy+kcdwaMxWtHJVNisyExtO+7mtWbhYJYBfduWq6Ow0CA5cm1EpzzVA9ZjTykWXUTyF5uwg+9a1Q2wOgWZJYycFpSL2nmCCGYkvNiNTfRU5pnOeYhIeiaeqTrotSpjHmhda1nNSwrBJMRFYA09I6Fz6cg6Oewtuw95a75LP8kYJyl0ajjc5bUVtpsJbgmNvo4Z31EQYx8U74ywva5oN8p79PBVKyMNha7g4XXRttMFOJYZDUwMLqml1ADbl7OItxPEDn2rK2iwFlFsjC8xnpqd+eZzRckO0I5A5fiUvg/IwnGFvlug2bQzjKVdJWCGGNu4clap2B2I5SQAdLngt7ZjAG08cGJYn1aaR1o45GkG9rtJHYbH3LIJz4pMTxzFPYtRHLNwh69iGbDLHzIpxjLXkPG52vvUmMFpq5iwWaXdXkvEDPvmgUmLgCTRGcOVK+gW7mqPGFC8ZBFwXKWSIQzloJI3jxXnCG3iB/MVanbeqdfgB8gl2/JjCR4jCksfaK9sZ2Be+jPYfgsNl0NgzCW3strojl3LNwQdXX+aogbGCxAm/IZhG0YtVFoViTNyyDmiatjs0odqh6XxRMbszJUS1OtA7mPmrGxeImj2hbC/+lUkRubvs63VPxt4lU6p33NwHaF52Zw37X2moqIvcwTSjM9psWtGriO+wKqeOM8Uoy6ZeObhkUkdaAOWzWyadxv715kjjljMU0d2HQtkZoR2WKbDfJJg8WIVVTW1dXVU7nl1PAJS0NZ+Zw1cd+62i84z5PcPq6WU7I4xU0dbH6sYrnSRuPsnUlvP4Lh/50b4n/wAOn/e+4keMYc3FcNkpOldE51iyRouWOBBDuHZ28ShOHYvF34tG2CAVTXD0j6caN7yDa1/d3oTdtNtHh1RJTzV9QJYnlj2TAPLXA2IN78V1/wAim0NXjjMVFbGzND0VpI25c182hHbpwT+l02p0vCknFiupyYNRG6e5ApB5M9qHVhlGHsZFmJGeojBtyulivk02qkcXRYfHJ+ipj+pC75vXoLprLJKjmvEm7PmuPZfHMIiP2lhNXTtaSS90d2j+4XCqTCOScuiIc2wBI7Qvp46btAgrbbDtkZo3DF56ahrSLsliHpf7mtHWHP3rDduwiTOMtbovWU9jVanp2xTyRslZMxjiGysvleO0X1UfRHv9wQ7L2j4AwZBYDVEbGdWyw9n47xD+cUTxx3YgZJeQ3BeJi17bMKFq0WmPNGeJRhrHIPrh6co+Jgsi5IKlt6V3gt3YXZvaSoxSmxfCKUsp4nlpqprNZY3a61zd2hO74LHmbehfyHzCOfIlXSnFMTw58rzFJSiRjC4kNLXDd2esVtvxYOvI6E7DaqPA46eWKKpnic7Kx7ndFYk2u0XuALWBBt4KbCRiDXiOvhYxkYu18ZGS/YBoe7dZWocXoZKs0wrYDMSWiMO61wdRbtVmY/EpHtVQ3tknTR86eV6nhg2+xHobASCOR4HtOY0n9/Fde8jGAOwbZBlRMzLUYi7zh194ZazB7tf7lxzygyxYl5QMREBBY+pbDcdoDWH4gr6dgibBDHBGLMjaGNHYALfRPX4pCslRIo6qpgo6aSpqpWQwRNLpJJDZrQOJKeonipoJJ6h7Y4o2lz3uNg0DiVwnyobW1ON1ZoonOiw2J3UiB1kPtO+g4c1cFulQJulYTY15RZsWkdBgJfT0dy01BFpJB2t9kfHkgWohkiqXiV7nucc2dxJLweJKo4TU+bUTLeub5B471eZmkcXPJc48ShTtSCx5RJGy4Syj2lK1lhqmy9x96HZpofZwXiCKYW3Z4IZ2dFo0V04GTwS+Z1MYj8EZeKM6juSDK9vpka4u7K1xQbMOmrGRBwDnuygnddN6e3wgOQilb/p8uYfh0W15IKkQbewBzsomgkit35bj/wCVVrcK6Gmd97qDYi+UhrbcrH4krBc7EMHxGkr6KrdnZKHRvItleNQCBpY/unpaPNCDclwA3ps+gcdq9mcFqmy45JTQSy3fG6UE5wLC9td2g3diC9rvK7hsVLJBs42SoqntLRUvZljj7wDq49mgCAdutoa3aimw7GamOJjTE+lkjiBDWSNdm4knUFp8D2ING9KQ08e2Elnk+Gy1TzTCrjmjLnTdIHt4kuvcczdfXOCurPseifixb575ux1SQMoD8t3ctbr5w2QhpdmK+g2g2ka5sbHiSlo2sBlm/wDJlJFmjeCd5At2rV8oHlWqtoad+G4PE+iw54tK9zvSzjsNvVb3C9+J4LclufBlvjk6R5RcXbNQ0UFPKHQVM4yljriRrRcm44Xyrj+0n/FkN95QxQ4rWUL2mnmc0NNww6tvyOi2Z8QOKQtqXtDZL5ZAN199x3FHx+Kpi+RXK10S4YC4t4Abu5b8LdFiYXazTzW9CLAJLM/IZh0TtGifL3NXpugumv3fNATCUQ7OklgujGBt2aIPwBpDAjKj1Yg535B4rxMTGxo5BjniLFaIuIAdUtb7wR9QjbGx6y51tG4xmNzDZwluOYCe0kqaYDKGVS3pIpGneWkfsh+ogFRTPY+4a7QOt6rt4Phot+mnbVU8VQz1ZWh48dbLImtHKWjUMNrdtt/xXrZNThSV2hKK55NfBMBoqLDZocUaZvOyySeHfHG4erbjcXOvYbc8XaCOm2WrsuD4ZTGd7c4qakmXoO5rXdUHvNyix+JYXNGKiSqAvZz4hvJHC3uQpiFQMQxCSskiYXOd1MzQSwcAF438fp9VqNS91pe76O5rlpseCKx9gzLRYjikr6uaR80spzOmmdbOebtSsueGSCV0czS17TYgo3OpJJue9Ye0kQyQTAC9yw8t4+q9Bn0SxY9yd0cTdZghaGFP1liO5zcw5j/BKzwrFE8R1THncN/Lj8FzzX6CfChowLfiWDhrcpDTw0W7Ckc3yDwLYtlUWX8vxUgOi8oASiHAHdUX7AjKhPUQTs++7RyCM6FxyeCFqew8PiZeNn1iuc7UEZIm2F+keb91m/5XRsaBs5cz2mdmqMo/AQLcxf6pzS9C+U2tja3psPdTOPWgdp+k6/O/wU1UfTy/rPzQrs9XfZ+KRyONo39STkePgbHwRfiEBjmLxq15vyPEL0+iy7obX6E5L2UeKdp1THekNCE62VR7cbFYu0jx0MDOJcXfC31W1o4jMbIYx6YSV7mNN2xAM3W14/H5JPWzSxbfstIzgpKcjp2X3F1j46KNODYgjguKaCzCH9LDE/iYwDzGn0W/DuuhjAXgPqI9epLcd4P+yJInaJLMqkHh0Wmnim17fivIOm9eLntS6CWQYAbMFkZ0Tjl8EDYBJo2/cjWhcOjvdY1K5DQfiU8Xddrly7GJBNU1bwdBUZR4Aj6LpeOSiOJ8hPVY0uPhquTOeXwSOcdXSgn3OTmkXiAyvkheC02cLaXRxs7iTcQw/oZrOmhAY8H8TeB+n+6DY/TsEf8AzW+ofaHs/snw+slw+sZPHvbo5t/WHELpafK8c79CzDKspjF147uj7eLearZtFqwTxVMLZYjmjkbcd/NVZ6LUmAjKeDju7l3LvldGDPqpxT075j+Btx3nghKS5dmdqXaknit3GnEyNpnAgR2c9o3l25rfmfFYc185va/G24LkavLvyUukWRhOmT8UoQ3MGkDMUyndLCDbvyh30KKYndpQPBMYZqSf2CL8gT9EZg20SuoXKYbGyy54A3qPpO4qJ7rBeOl70ukEbKuBy2A96M6Ge8aAMJkykHuRbQ1IDBrwVZ42wmOVIrbZ1XRYTUWOrwGDxOvwuudA/dnfrb8iinbmrzxU8LT6zi8+At9UKD+i8fmb9U7p41jQvllcjxmsrGlSN4E/f+P/AD8/nVXuMtB697EbxwRgVm5s3iXms3mc7iI5D1SfwO/YromzWBSYzO4vcY6WI+keN5PsjvXJ5AX26Qgn8Ml9Hc/5zXStj8SxbHdlKrAsOEUVXSnNK9z8rpo3X0B9q+hPZZFnq8mPDsi6/f0jeOKlLkxvKZS4XS1jZsFrGyt/oyR6kxuA4O3G+4nhayBCV03Z3Z84rNjGAV0XQVDqXNH0gsYpWuGU8tSORXN6unlpKqWmqWGOaJ5Y9h3tcDYhDaUZuG6+ufu/ZU10/shSSSUMFi+alP5T/PmirDqgy0UEhNyWAHmND8kJRm8Tx/O36LZwOf7q5h3tfpyKDmjcTcHybcsmig6RRySXG9Q9IlkjbZVpaiKK2Z74/wBbFrQ4jShh+/QNPYQ79lmwY1EwZZIWnmpPtjDyOtRRE+K3KLb6LUkvZmY/VCoq25JGvY1tg5t7H3rOB9G4d4UtbK2aqlkYwMa5xIaNwChB6pCbiqVAG7YyZJJWUe45HMPVcRff3ox8mGKS0u1dLHE5jRODC8POhadbDvuNB29iC17jcWm4NiNxCxkgpxcfs3Ce2SZ9MSSRGqZVGFoqQ10TZfy5hcH4HuXBvKC8P20xdzd3nB+QRJh+3FPBNRwem82pKY5nyvJfUSBujT2Nvew7bdiAa6qkra2eqmN5JpHSOPeTdJaPBPHJuQxqZxkltIEySS6AoSRHQjtt/PirmEy5JnMP4m/EKi02vyUkD+jqWu4B2vJZkrTRafJvOkFlF0neqprIbb3Lz53H7ZS6gzbZtuZE9pz08Lv7SPqqOICip2R9HTXe4Em7tBryV6J4Lb7rrIxp/WjA9i/xKrGrlRqXRlEphuKZOE2BGSSSUIJJJJQg6RKSRUIMkkkoQcJ+KZJQheM8BaM0YzW7Ao+kh/6Y9wUuG0UVYx+aUse07rXuFa+xof8Auh7j+yE3FOmy6L0W48ll4368X/r+pSSQsXyCT6MtPwSSTQIZJJJQgkkklCDpFJJQgySSShBJ0klCGrgH9eX9H1W2kklcvzN+j//Z"/>
          <p:cNvSpPr>
            <a:spLocks noGrp="1" noChangeAspect="1" noChangeArrowheads="1"/>
          </p:cNvSpPr>
          <p:nvPr>
            <p:ph type="pic" idx="1"/>
          </p:nvPr>
        </p:nvSpPr>
        <p:spPr bwMode="auto">
          <a:prstGeom prst="rect">
            <a:avLst/>
          </a:prstGeom>
          <a:noFill/>
        </p:spPr>
      </p:sp>
      <p:pic>
        <p:nvPicPr>
          <p:cNvPr id="17412" name="Picture 4" descr="http://t2.gstatic.com/images?q=tbn:ANd9GcTevV1TUUnA5qcCi4k9jNKRyNh2wMiHIQa5yrteUicuFYelp8WGw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88" y="1988840"/>
            <a:ext cx="2393815" cy="27260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000">
        <p14:prism isInverted="1"/>
      </p:transition>
    </mc:Choice>
    <mc:Fallback xmlns="">
      <p:transition spd="slow" advTm="2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20072" y="2492896"/>
            <a:ext cx="3312368" cy="1008112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en-NZ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Life doesnt always end happily!</a:t>
            </a:r>
            <a:endParaRPr lang="en-NZ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 flipH="1">
            <a:off x="-529067" y="5517233"/>
            <a:ext cx="529067" cy="144016"/>
          </a:xfrm>
        </p:spPr>
        <p:txBody>
          <a:bodyPr>
            <a:normAutofit fontScale="77500" lnSpcReduction="20000"/>
          </a:bodyPr>
          <a:lstStyle/>
          <a:p>
            <a:endParaRPr lang="en-NZ" dirty="0"/>
          </a:p>
        </p:txBody>
      </p:sp>
      <p:pic>
        <p:nvPicPr>
          <p:cNvPr id="5122" name="Picture 2" descr="http://t3.gstatic.com/images?q=tbn:ANd9GcRyVQU4mD4yjSEhsYnLwFYduHToQtXTpx-Drjvu4wshfMp4maW7XQirhd3Q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13743" r="13743"/>
          <a:stretch>
            <a:fillRect/>
          </a:stretch>
        </p:blipFill>
        <p:spPr bwMode="auto">
          <a:xfrm>
            <a:off x="1763688" y="3356992"/>
            <a:ext cx="1368152" cy="1368152"/>
          </a:xfrm>
          <a:prstGeom prst="rect">
            <a:avLst/>
          </a:prstGeom>
          <a:noFill/>
        </p:spPr>
      </p:pic>
      <p:pic>
        <p:nvPicPr>
          <p:cNvPr id="5124" name="Picture 4" descr="http://t2.gstatic.com/images?q=tbn:ANd9GcSqFCmfkcW2WFpzo8TwDSs-8xuTg27gwQmqQ2eSBkGaBNF8NNvVk-umc1ASI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7744" y="1196752"/>
            <a:ext cx="1785339" cy="1584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633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These are the books you should read to your children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NZ" dirty="0" smtClean="0">
                <a:solidFill>
                  <a:srgbClr val="FF0000"/>
                </a:solidFill>
              </a:rPr>
              <a:t>The very hungry caterpillar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Mr men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The </a:t>
            </a:r>
            <a:r>
              <a:rPr lang="en-NZ" dirty="0" err="1" smtClean="0">
                <a:solidFill>
                  <a:srgbClr val="FF0000"/>
                </a:solidFill>
              </a:rPr>
              <a:t>gruffalo</a:t>
            </a:r>
            <a:endParaRPr lang="en-NZ" dirty="0" smtClean="0">
              <a:solidFill>
                <a:srgbClr val="FF0000"/>
              </a:solidFill>
            </a:endParaRPr>
          </a:p>
          <a:p>
            <a:r>
              <a:rPr lang="en-NZ" dirty="0" smtClean="0">
                <a:solidFill>
                  <a:srgbClr val="FF0000"/>
                </a:solidFill>
              </a:rPr>
              <a:t>Charlie and Lola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Thomas the tank engine 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2125998"/>
            <a:ext cx="913276" cy="68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709" y="1903061"/>
            <a:ext cx="1000259" cy="90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212976"/>
            <a:ext cx="864096" cy="1071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68960"/>
            <a:ext cx="1107283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933056"/>
            <a:ext cx="766324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82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162560"/>
            <a:ext cx="5112568" cy="43396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NZ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Those are my reasons to never read your children fairy tales! </a:t>
            </a:r>
          </a:p>
          <a:p>
            <a:pPr algn="ctr"/>
            <a:endParaRPr lang="en-NZ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en-NZ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By Kate Hancock</a:t>
            </a:r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2733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2">
      <a:dk1>
        <a:srgbClr val="002060"/>
      </a:dk1>
      <a:lt1>
        <a:srgbClr val="92D050"/>
      </a:lt1>
      <a:dk2>
        <a:srgbClr val="92D050"/>
      </a:dk2>
      <a:lt2>
        <a:srgbClr val="7030A0"/>
      </a:lt2>
      <a:accent1>
        <a:srgbClr val="B83D68"/>
      </a:accent1>
      <a:accent2>
        <a:srgbClr val="00FFFF"/>
      </a:accent2>
      <a:accent3>
        <a:srgbClr val="00B050"/>
      </a:accent3>
      <a:accent4>
        <a:srgbClr val="0070C0"/>
      </a:accent4>
      <a:accent5>
        <a:srgbClr val="892D4E"/>
      </a:accent5>
      <a:accent6>
        <a:srgbClr val="92D050"/>
      </a:accent6>
      <a:hlink>
        <a:srgbClr val="FFDE66"/>
      </a:hlink>
      <a:folHlink>
        <a:srgbClr val="D487C4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170</TotalTime>
  <Words>103</Words>
  <Application>Microsoft Office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don’t ever read fairy tales to your children     </vt:lpstr>
      <vt:lpstr>Would you let your child alone in the woods?</vt:lpstr>
      <vt:lpstr>Breaking and entering smashing furniture EATING THERE FOOD! </vt:lpstr>
      <vt:lpstr>Do you want your children to believe this is how life is?</vt:lpstr>
      <vt:lpstr>Stereo typing people into rolls stepmothers, boys and girls  </vt:lpstr>
      <vt:lpstr>Life doesnt always end happily!</vt:lpstr>
      <vt:lpstr>These are the books you should read to your children</vt:lpstr>
      <vt:lpstr>PowerPoint Presentation</vt:lpstr>
    </vt:vector>
  </TitlesOfParts>
  <Company>Matamata Intermediate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ever read fairy tales to your children     </dc:title>
  <dc:creator>room7</dc:creator>
  <cp:lastModifiedBy>room7</cp:lastModifiedBy>
  <cp:revision>30</cp:revision>
  <dcterms:created xsi:type="dcterms:W3CDTF">2011-05-23T23:32:32Z</dcterms:created>
  <dcterms:modified xsi:type="dcterms:W3CDTF">2011-06-20T02:50:35Z</dcterms:modified>
</cp:coreProperties>
</file>