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10" y="3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0388C93-6CF8-4E11-94C7-B0C99FC4DD57}" type="datetimeFigureOut">
              <a:rPr lang="en-NZ" smtClean="0"/>
              <a:t>2/11/2011</a:t>
            </a:fld>
            <a:endParaRPr lang="en-NZ"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NZ"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EF0CC33-3AD6-4842-923C-D17DCED015B9}" type="slidenum">
              <a:rPr lang="en-NZ" smtClean="0"/>
              <a:t>‹#›</a:t>
            </a:fld>
            <a:endParaRPr lang="en-NZ"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388C93-6CF8-4E11-94C7-B0C99FC4DD57}" type="datetimeFigureOut">
              <a:rPr lang="en-NZ" smtClean="0"/>
              <a:t>2/11/2011</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EF0CC33-3AD6-4842-923C-D17DCED015B9}" type="slidenum">
              <a:rPr lang="en-NZ" smtClean="0"/>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388C93-6CF8-4E11-94C7-B0C99FC4DD57}" type="datetimeFigureOut">
              <a:rPr lang="en-NZ" smtClean="0"/>
              <a:t>2/11/2011</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EF0CC33-3AD6-4842-923C-D17DCED015B9}" type="slidenum">
              <a:rPr lang="en-NZ" smtClean="0"/>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0388C93-6CF8-4E11-94C7-B0C99FC4DD57}" type="datetimeFigureOut">
              <a:rPr lang="en-NZ" smtClean="0"/>
              <a:t>2/11/2011</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EF0CC33-3AD6-4842-923C-D17DCED015B9}" type="slidenum">
              <a:rPr lang="en-NZ" smtClean="0"/>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388C93-6CF8-4E11-94C7-B0C99FC4DD57}" type="datetimeFigureOut">
              <a:rPr lang="en-NZ" smtClean="0"/>
              <a:t>2/11/2011</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EEF0CC33-3AD6-4842-923C-D17DCED015B9}" type="slidenum">
              <a:rPr lang="en-NZ" smtClean="0"/>
              <a:t>‹#›</a:t>
            </a:fld>
            <a:endParaRPr lang="en-NZ"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0388C93-6CF8-4E11-94C7-B0C99FC4DD57}" type="datetimeFigureOut">
              <a:rPr lang="en-NZ" smtClean="0"/>
              <a:t>2/11/2011</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EEF0CC33-3AD6-4842-923C-D17DCED015B9}" type="slidenum">
              <a:rPr lang="en-NZ" smtClean="0"/>
              <a:t>‹#›</a:t>
            </a:fld>
            <a:endParaRPr lang="en-NZ"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0388C93-6CF8-4E11-94C7-B0C99FC4DD57}" type="datetimeFigureOut">
              <a:rPr lang="en-NZ" smtClean="0"/>
              <a:t>2/11/2011</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EEF0CC33-3AD6-4842-923C-D17DCED015B9}" type="slidenum">
              <a:rPr lang="en-NZ" smtClean="0"/>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0388C93-6CF8-4E11-94C7-B0C99FC4DD57}" type="datetimeFigureOut">
              <a:rPr lang="en-NZ" smtClean="0"/>
              <a:t>2/11/2011</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EEF0CC33-3AD6-4842-923C-D17DCED015B9}" type="slidenum">
              <a:rPr lang="en-NZ" smtClean="0"/>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388C93-6CF8-4E11-94C7-B0C99FC4DD57}" type="datetimeFigureOut">
              <a:rPr lang="en-NZ" smtClean="0"/>
              <a:t>2/11/2011</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EEF0CC33-3AD6-4842-923C-D17DCED015B9}" type="slidenum">
              <a:rPr lang="en-NZ" smtClean="0"/>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40388C93-6CF8-4E11-94C7-B0C99FC4DD57}" type="datetimeFigureOut">
              <a:rPr lang="en-NZ" smtClean="0"/>
              <a:t>2/11/2011</a:t>
            </a:fld>
            <a:endParaRPr lang="en-NZ" dirty="0"/>
          </a:p>
        </p:txBody>
      </p:sp>
      <p:sp>
        <p:nvSpPr>
          <p:cNvPr id="7" name="Slide Number Placeholder 6"/>
          <p:cNvSpPr>
            <a:spLocks noGrp="1"/>
          </p:cNvSpPr>
          <p:nvPr>
            <p:ph type="sldNum" sz="quarter" idx="12"/>
          </p:nvPr>
        </p:nvSpPr>
        <p:spPr/>
        <p:txBody>
          <a:bodyPr/>
          <a:lstStyle/>
          <a:p>
            <a:fld id="{EEF0CC33-3AD6-4842-923C-D17DCED015B9}" type="slidenum">
              <a:rPr lang="en-NZ" smtClean="0"/>
              <a:t>‹#›</a:t>
            </a:fld>
            <a:endParaRPr lang="en-NZ"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NZ"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388C93-6CF8-4E11-94C7-B0C99FC4DD57}" type="datetimeFigureOut">
              <a:rPr lang="en-NZ" smtClean="0"/>
              <a:t>2/11/2011</a:t>
            </a:fld>
            <a:endParaRPr lang="en-NZ"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NZ" dirty="0"/>
          </a:p>
        </p:txBody>
      </p:sp>
      <p:sp>
        <p:nvSpPr>
          <p:cNvPr id="7" name="Slide Number Placeholder 6"/>
          <p:cNvSpPr>
            <a:spLocks noGrp="1"/>
          </p:cNvSpPr>
          <p:nvPr>
            <p:ph type="sldNum" sz="quarter" idx="12"/>
          </p:nvPr>
        </p:nvSpPr>
        <p:spPr/>
        <p:txBody>
          <a:bodyPr/>
          <a:lstStyle/>
          <a:p>
            <a:fld id="{EEF0CC33-3AD6-4842-923C-D17DCED015B9}" type="slidenum">
              <a:rPr lang="en-NZ" smtClean="0"/>
              <a:t>‹#›</a:t>
            </a:fld>
            <a:endParaRPr lang="en-NZ"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0388C93-6CF8-4E11-94C7-B0C99FC4DD57}" type="datetimeFigureOut">
              <a:rPr lang="en-NZ" smtClean="0"/>
              <a:t>2/11/2011</a:t>
            </a:fld>
            <a:endParaRPr lang="en-NZ"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NZ"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EF0CC33-3AD6-4842-923C-D17DCED015B9}" type="slidenum">
              <a:rPr lang="en-NZ" smtClean="0"/>
              <a:t>‹#›</a:t>
            </a:fld>
            <a:endParaRPr lang="en-NZ"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Damsalwood</a:t>
            </a:r>
            <a:endParaRPr lang="en-NZ" dirty="0"/>
          </a:p>
        </p:txBody>
      </p:sp>
      <p:sp>
        <p:nvSpPr>
          <p:cNvPr id="3" name="Subtitle 2"/>
          <p:cNvSpPr>
            <a:spLocks noGrp="1"/>
          </p:cNvSpPr>
          <p:nvPr>
            <p:ph type="subTitle" idx="1"/>
          </p:nvPr>
        </p:nvSpPr>
        <p:spPr/>
        <p:txBody>
          <a:bodyPr/>
          <a:lstStyle/>
          <a:p>
            <a:r>
              <a:rPr lang="en-NZ" dirty="0" smtClean="0"/>
              <a:t>By Megan, Sarah, Dakota, Abbie, Liam, Sasha.</a:t>
            </a:r>
            <a:endParaRPr lang="en-NZ" dirty="0"/>
          </a:p>
        </p:txBody>
      </p:sp>
    </p:spTree>
    <p:extLst>
      <p:ext uri="{BB962C8B-B14F-4D97-AF65-F5344CB8AC3E}">
        <p14:creationId xmlns:p14="http://schemas.microsoft.com/office/powerpoint/2010/main" val="3370882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History of Damsalwood</a:t>
            </a:r>
            <a:endParaRPr lang="en-NZ" dirty="0"/>
          </a:p>
        </p:txBody>
      </p:sp>
      <p:sp>
        <p:nvSpPr>
          <p:cNvPr id="3" name="Content Placeholder 2"/>
          <p:cNvSpPr>
            <a:spLocks noGrp="1"/>
          </p:cNvSpPr>
          <p:nvPr>
            <p:ph idx="1"/>
          </p:nvPr>
        </p:nvSpPr>
        <p:spPr/>
        <p:txBody>
          <a:bodyPr>
            <a:normAutofit/>
          </a:bodyPr>
          <a:lstStyle/>
          <a:p>
            <a:pPr marL="68580" indent="0">
              <a:buNone/>
            </a:pPr>
            <a:r>
              <a:rPr lang="en-NZ" sz="1400" dirty="0" smtClean="0"/>
              <a:t>The founder of Damsalwood, James Damsalwood, was exploring the New Zealand bush when he found several types of Native New Zealand birds such as the Kiwi and the kakapo. He then spent the next 23 years of his life caring and breading </a:t>
            </a:r>
            <a:r>
              <a:rPr lang="en-NZ" sz="1400" dirty="0" smtClean="0"/>
              <a:t>these birds. </a:t>
            </a:r>
            <a:r>
              <a:rPr lang="en-NZ" sz="1400" dirty="0" smtClean="0"/>
              <a:t>He stopped in 1987 when he fell ill with cancer. Sadly he died in 1989, aged 52</a:t>
            </a:r>
            <a:r>
              <a:rPr lang="en-NZ" sz="1600" dirty="0" smtClean="0"/>
              <a:t>. </a:t>
            </a:r>
            <a:r>
              <a:rPr lang="en-NZ" sz="1400" dirty="0" smtClean="0"/>
              <a:t>His building that he used to protect and care for his birds in is now a very popular attraction in </a:t>
            </a:r>
            <a:r>
              <a:rPr lang="en-NZ" sz="1400" dirty="0" smtClean="0"/>
              <a:t>Damsalwood. We came upon the hut while we were looking for a place to build our new town, and we decided to build a town  around the hut and name it Damsalwood in memory of James Damsal</a:t>
            </a:r>
            <a:r>
              <a:rPr lang="en-NZ" sz="1400" dirty="0" smtClean="0"/>
              <a:t>wood.</a:t>
            </a:r>
            <a:endParaRPr lang="en-NZ" sz="1400" dirty="0"/>
          </a:p>
        </p:txBody>
      </p:sp>
    </p:spTree>
    <p:extLst>
      <p:ext uri="{BB962C8B-B14F-4D97-AF65-F5344CB8AC3E}">
        <p14:creationId xmlns:p14="http://schemas.microsoft.com/office/powerpoint/2010/main" val="19529490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2160358" cy="613872"/>
          </a:xfrm>
        </p:spPr>
        <p:txBody>
          <a:bodyPr>
            <a:normAutofit/>
          </a:bodyPr>
          <a:lstStyle/>
          <a:p>
            <a:r>
              <a:rPr lang="en-NZ" sz="3200" dirty="0" smtClean="0"/>
              <a:t>Costs of…</a:t>
            </a:r>
            <a:endParaRPr lang="en-NZ" sz="3200" dirty="0"/>
          </a:p>
        </p:txBody>
      </p:sp>
      <p:sp>
        <p:nvSpPr>
          <p:cNvPr id="3" name="Content Placeholder 2"/>
          <p:cNvSpPr>
            <a:spLocks noGrp="1"/>
          </p:cNvSpPr>
          <p:nvPr>
            <p:ph idx="1"/>
          </p:nvPr>
        </p:nvSpPr>
        <p:spPr>
          <a:xfrm>
            <a:off x="467544" y="836712"/>
            <a:ext cx="7353265" cy="5688632"/>
          </a:xfrm>
        </p:spPr>
        <p:txBody>
          <a:bodyPr>
            <a:normAutofit/>
          </a:bodyPr>
          <a:lstStyle/>
          <a:p>
            <a:r>
              <a:rPr lang="en-NZ" sz="1200" dirty="0" smtClean="0"/>
              <a:t>Area School $ 14,500,000. (primary, intermediate, college.)</a:t>
            </a:r>
          </a:p>
          <a:p>
            <a:r>
              <a:rPr lang="en-NZ" sz="1200" dirty="0" smtClean="0"/>
              <a:t>Church- Per square foot, $100. Total- $19,000</a:t>
            </a:r>
          </a:p>
          <a:p>
            <a:r>
              <a:rPr lang="en-NZ" sz="1200" dirty="0" smtClean="0"/>
              <a:t>Library $12, 300</a:t>
            </a:r>
          </a:p>
          <a:p>
            <a:r>
              <a:rPr lang="en-NZ" sz="1200" dirty="0" smtClean="0"/>
              <a:t>Cemetery $</a:t>
            </a:r>
          </a:p>
          <a:p>
            <a:r>
              <a:rPr lang="en-NZ" sz="1200" dirty="0" smtClean="0"/>
              <a:t>Jameson </a:t>
            </a:r>
            <a:r>
              <a:rPr lang="en-NZ" sz="1200" dirty="0" smtClean="0"/>
              <a:t>Park: </a:t>
            </a:r>
            <a:r>
              <a:rPr lang="en-NZ" sz="1200" dirty="0" smtClean="0"/>
              <a:t>Fences: $7,000-$8,000. </a:t>
            </a:r>
            <a:endParaRPr lang="en-NZ" sz="1200" dirty="0" smtClean="0"/>
          </a:p>
          <a:p>
            <a:r>
              <a:rPr lang="en-NZ" sz="1200" dirty="0" smtClean="0"/>
              <a:t>Car Park $</a:t>
            </a:r>
          </a:p>
          <a:p>
            <a:r>
              <a:rPr lang="en-NZ" sz="1200" dirty="0" smtClean="0"/>
              <a:t>Garden Centre $</a:t>
            </a:r>
          </a:p>
          <a:p>
            <a:r>
              <a:rPr lang="en-NZ" sz="1200" dirty="0" smtClean="0"/>
              <a:t>Garden $</a:t>
            </a:r>
          </a:p>
          <a:p>
            <a:r>
              <a:rPr lang="en-NZ" sz="1200" dirty="0" smtClean="0"/>
              <a:t>Recycling Plant $</a:t>
            </a:r>
          </a:p>
          <a:p>
            <a:r>
              <a:rPr lang="en-NZ" sz="1200" dirty="0" smtClean="0"/>
              <a:t>Hydro-Electric dam $</a:t>
            </a:r>
          </a:p>
          <a:p>
            <a:r>
              <a:rPr lang="en-NZ" sz="1200" dirty="0" smtClean="0"/>
              <a:t>Road Signs $</a:t>
            </a:r>
          </a:p>
          <a:p>
            <a:r>
              <a:rPr lang="en-NZ" sz="1200" dirty="0" smtClean="0"/>
              <a:t>Medical Centre $</a:t>
            </a:r>
          </a:p>
          <a:p>
            <a:r>
              <a:rPr lang="en-NZ" sz="1200" dirty="0" smtClean="0"/>
              <a:t>Road laying $</a:t>
            </a:r>
          </a:p>
          <a:p>
            <a:r>
              <a:rPr lang="en-NZ" sz="1200" dirty="0" smtClean="0"/>
              <a:t>Police $</a:t>
            </a:r>
          </a:p>
          <a:p>
            <a:r>
              <a:rPr lang="en-NZ" sz="1200" dirty="0" smtClean="0"/>
              <a:t>Forestry Plant: 500 trees per ache, 7 acre of trees. Each tree is $50.00, per acre. Total is 350.00</a:t>
            </a:r>
          </a:p>
          <a:p>
            <a:r>
              <a:rPr lang="en-NZ" sz="1200" dirty="0" smtClean="0"/>
              <a:t>Water treatment plant $</a:t>
            </a:r>
          </a:p>
          <a:p>
            <a:r>
              <a:rPr lang="en-NZ" sz="1200" dirty="0" smtClean="0"/>
              <a:t>Preschool $</a:t>
            </a:r>
          </a:p>
          <a:p>
            <a:r>
              <a:rPr lang="en-NZ" sz="1200" dirty="0" smtClean="0"/>
              <a:t>Plumbing $</a:t>
            </a:r>
          </a:p>
          <a:p>
            <a:r>
              <a:rPr lang="en-NZ" sz="1200" dirty="0" smtClean="0"/>
              <a:t>Electric company $</a:t>
            </a:r>
          </a:p>
          <a:p>
            <a:r>
              <a:rPr lang="en-NZ" sz="1200" dirty="0" smtClean="0"/>
              <a:t>Sewage/Plumbing $</a:t>
            </a:r>
          </a:p>
          <a:p>
            <a:r>
              <a:rPr lang="en-NZ" sz="1200" dirty="0" smtClean="0"/>
              <a:t>Building Company $</a:t>
            </a:r>
          </a:p>
          <a:p>
            <a:r>
              <a:rPr lang="en-NZ" sz="1200" dirty="0" smtClean="0"/>
              <a:t>Sewage System $</a:t>
            </a:r>
          </a:p>
          <a:p>
            <a:endParaRPr lang="en-NZ" sz="1200" dirty="0" smtClean="0"/>
          </a:p>
          <a:p>
            <a:endParaRPr lang="en-NZ" sz="1200" dirty="0" smtClean="0"/>
          </a:p>
          <a:p>
            <a:endParaRPr lang="en-NZ" sz="1200" dirty="0" smtClean="0"/>
          </a:p>
          <a:p>
            <a:pPr marL="68580" indent="0">
              <a:buNone/>
            </a:pPr>
            <a:endParaRPr lang="en-NZ" sz="1200" dirty="0" smtClean="0"/>
          </a:p>
          <a:p>
            <a:endParaRPr lang="en-NZ" sz="1200" dirty="0" smtClean="0"/>
          </a:p>
          <a:p>
            <a:endParaRPr lang="en-NZ" sz="1200" dirty="0" smtClean="0"/>
          </a:p>
        </p:txBody>
      </p:sp>
    </p:spTree>
    <p:extLst>
      <p:ext uri="{BB962C8B-B14F-4D97-AF65-F5344CB8AC3E}">
        <p14:creationId xmlns:p14="http://schemas.microsoft.com/office/powerpoint/2010/main" val="41903461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Rent:</a:t>
            </a:r>
            <a:endParaRPr lang="en-NZ" dirty="0"/>
          </a:p>
        </p:txBody>
      </p:sp>
      <p:sp>
        <p:nvSpPr>
          <p:cNvPr id="3" name="Content Placeholder 2"/>
          <p:cNvSpPr>
            <a:spLocks noGrp="1"/>
          </p:cNvSpPr>
          <p:nvPr>
            <p:ph idx="1"/>
          </p:nvPr>
        </p:nvSpPr>
        <p:spPr/>
        <p:txBody>
          <a:bodyPr>
            <a:normAutofit/>
          </a:bodyPr>
          <a:lstStyle/>
          <a:p>
            <a:r>
              <a:rPr lang="en-NZ" sz="2000" dirty="0" smtClean="0"/>
              <a:t>1 Bedroom flat: $150.00</a:t>
            </a:r>
          </a:p>
          <a:p>
            <a:r>
              <a:rPr lang="en-NZ" sz="2000" dirty="0" smtClean="0"/>
              <a:t>2 Bedroom flat: $185.00</a:t>
            </a:r>
          </a:p>
          <a:p>
            <a:r>
              <a:rPr lang="en-NZ" sz="2000" dirty="0" smtClean="0"/>
              <a:t>3 Bedroom house: $270.00</a:t>
            </a:r>
          </a:p>
          <a:p>
            <a:r>
              <a:rPr lang="en-NZ" sz="2000" dirty="0" smtClean="0"/>
              <a:t>4 Bedroom house: $360.00</a:t>
            </a:r>
          </a:p>
          <a:p>
            <a:r>
              <a:rPr lang="en-NZ" sz="2000" dirty="0" smtClean="0"/>
              <a:t>5 Bedroom house: $435.00</a:t>
            </a:r>
          </a:p>
          <a:p>
            <a:r>
              <a:rPr lang="en-NZ" sz="2000" dirty="0" smtClean="0"/>
              <a:t>6 Bedroom house: $475.00</a:t>
            </a:r>
          </a:p>
        </p:txBody>
      </p:sp>
    </p:spTree>
    <p:extLst>
      <p:ext uri="{BB962C8B-B14F-4D97-AF65-F5344CB8AC3E}">
        <p14:creationId xmlns:p14="http://schemas.microsoft.com/office/powerpoint/2010/main" val="13881927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Taxes…</a:t>
            </a:r>
            <a:endParaRPr lang="en-NZ" dirty="0"/>
          </a:p>
        </p:txBody>
      </p:sp>
      <p:sp>
        <p:nvSpPr>
          <p:cNvPr id="3" name="Content Placeholder 2"/>
          <p:cNvSpPr>
            <a:spLocks noGrp="1"/>
          </p:cNvSpPr>
          <p:nvPr>
            <p:ph idx="1"/>
          </p:nvPr>
        </p:nvSpPr>
        <p:spPr/>
        <p:txBody>
          <a:bodyPr>
            <a:normAutofit/>
          </a:bodyPr>
          <a:lstStyle/>
          <a:p>
            <a:r>
              <a:rPr lang="en-NZ" sz="1800" dirty="0" smtClean="0"/>
              <a:t>30 cents per dollar.</a:t>
            </a:r>
          </a:p>
          <a:p>
            <a:r>
              <a:rPr lang="en-NZ" sz="1800" dirty="0" smtClean="0"/>
              <a:t>Lowest pay is $12.50- $17.00</a:t>
            </a:r>
          </a:p>
          <a:p>
            <a:r>
              <a:rPr lang="en-NZ" sz="1800" dirty="0" smtClean="0"/>
              <a:t>Average pay is $18.00- $20.00</a:t>
            </a:r>
          </a:p>
          <a:p>
            <a:r>
              <a:rPr lang="en-NZ" sz="1800" dirty="0" smtClean="0"/>
              <a:t>Highest pay is $21.00- $25.00</a:t>
            </a:r>
          </a:p>
          <a:p>
            <a:pPr marL="68580" indent="0">
              <a:buNone/>
            </a:pPr>
            <a:r>
              <a:rPr lang="en-NZ" sz="1800" dirty="0" smtClean="0">
                <a:solidFill>
                  <a:srgbClr val="FF0000"/>
                </a:solidFill>
              </a:rPr>
              <a:t>Income:</a:t>
            </a:r>
          </a:p>
          <a:p>
            <a:r>
              <a:rPr lang="en-NZ" sz="1800" dirty="0" smtClean="0">
                <a:solidFill>
                  <a:srgbClr val="FF0000"/>
                </a:solidFill>
              </a:rPr>
              <a:t>Hour: </a:t>
            </a:r>
            <a:r>
              <a:rPr lang="en-NZ" sz="1800" dirty="0" smtClean="0">
                <a:solidFill>
                  <a:schemeClr val="tx1"/>
                </a:solidFill>
              </a:rPr>
              <a:t>$732.00</a:t>
            </a:r>
            <a:endParaRPr lang="en-NZ" sz="1800" dirty="0" smtClean="0">
              <a:solidFill>
                <a:srgbClr val="FF0000"/>
              </a:solidFill>
            </a:endParaRPr>
          </a:p>
          <a:p>
            <a:r>
              <a:rPr lang="en-NZ" sz="1800" dirty="0" smtClean="0">
                <a:solidFill>
                  <a:srgbClr val="FF0000"/>
                </a:solidFill>
              </a:rPr>
              <a:t>Day:</a:t>
            </a:r>
            <a:r>
              <a:rPr lang="en-NZ" sz="1800" dirty="0" smtClean="0">
                <a:solidFill>
                  <a:schemeClr val="tx1"/>
                </a:solidFill>
              </a:rPr>
              <a:t> $5856.00</a:t>
            </a:r>
            <a:endParaRPr lang="en-NZ" sz="1800" dirty="0" smtClean="0">
              <a:solidFill>
                <a:srgbClr val="FF0000"/>
              </a:solidFill>
            </a:endParaRPr>
          </a:p>
          <a:p>
            <a:r>
              <a:rPr lang="en-NZ" sz="1800" dirty="0" smtClean="0">
                <a:solidFill>
                  <a:srgbClr val="FF0000"/>
                </a:solidFill>
              </a:rPr>
              <a:t>6 Days: </a:t>
            </a:r>
            <a:r>
              <a:rPr lang="en-NZ" sz="1800" dirty="0" smtClean="0">
                <a:solidFill>
                  <a:schemeClr val="tx1"/>
                </a:solidFill>
              </a:rPr>
              <a:t>$53136.00</a:t>
            </a:r>
            <a:endParaRPr lang="en-NZ" sz="1800" dirty="0" smtClean="0">
              <a:solidFill>
                <a:srgbClr val="FF0000"/>
              </a:solidFill>
            </a:endParaRPr>
          </a:p>
          <a:p>
            <a:r>
              <a:rPr lang="en-NZ" sz="1800" dirty="0" smtClean="0">
                <a:solidFill>
                  <a:srgbClr val="FF0000"/>
                </a:solidFill>
              </a:rPr>
              <a:t>Month: </a:t>
            </a:r>
            <a:r>
              <a:rPr lang="en-NZ" sz="1800" dirty="0" smtClean="0">
                <a:solidFill>
                  <a:schemeClr val="tx1"/>
                </a:solidFill>
              </a:rPr>
              <a:t>$175680.00</a:t>
            </a:r>
          </a:p>
          <a:p>
            <a:r>
              <a:rPr lang="en-NZ" sz="1800" dirty="0" smtClean="0">
                <a:solidFill>
                  <a:srgbClr val="FF0000"/>
                </a:solidFill>
              </a:rPr>
              <a:t>Year: </a:t>
            </a:r>
            <a:r>
              <a:rPr lang="en-NZ" sz="1800" dirty="0" smtClean="0">
                <a:solidFill>
                  <a:schemeClr val="tx1"/>
                </a:solidFill>
              </a:rPr>
              <a:t>$2,108,160</a:t>
            </a:r>
          </a:p>
          <a:p>
            <a:endParaRPr lang="en-NZ" dirty="0" smtClean="0"/>
          </a:p>
        </p:txBody>
      </p:sp>
    </p:spTree>
    <p:extLst>
      <p:ext uri="{BB962C8B-B14F-4D97-AF65-F5344CB8AC3E}">
        <p14:creationId xmlns:p14="http://schemas.microsoft.com/office/powerpoint/2010/main" val="34522715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Sewage…</a:t>
            </a:r>
            <a:endParaRPr lang="en-NZ" dirty="0"/>
          </a:p>
        </p:txBody>
      </p:sp>
      <p:sp>
        <p:nvSpPr>
          <p:cNvPr id="3" name="Content Placeholder 2"/>
          <p:cNvSpPr>
            <a:spLocks noGrp="1"/>
          </p:cNvSpPr>
          <p:nvPr>
            <p:ph idx="1"/>
          </p:nvPr>
        </p:nvSpPr>
        <p:spPr/>
        <p:txBody>
          <a:bodyPr/>
          <a:lstStyle/>
          <a:p>
            <a:r>
              <a:rPr lang="en-NZ" dirty="0" smtClean="0"/>
              <a:t>The sewage that goes into the pipes that has come from the home travels to a land fill that is 20 kilometres out of town. The sewage flows into a big pipe then it exits out into the land fill. </a:t>
            </a:r>
            <a:endParaRPr lang="en-NZ" dirty="0"/>
          </a:p>
        </p:txBody>
      </p:sp>
    </p:spTree>
    <p:extLst>
      <p:ext uri="{BB962C8B-B14F-4D97-AF65-F5344CB8AC3E}">
        <p14:creationId xmlns:p14="http://schemas.microsoft.com/office/powerpoint/2010/main" val="42191699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Recycling Plant…</a:t>
            </a:r>
            <a:endParaRPr lang="en-NZ" dirty="0"/>
          </a:p>
        </p:txBody>
      </p:sp>
      <p:sp>
        <p:nvSpPr>
          <p:cNvPr id="3" name="Content Placeholder 2"/>
          <p:cNvSpPr>
            <a:spLocks noGrp="1"/>
          </p:cNvSpPr>
          <p:nvPr>
            <p:ph idx="1"/>
          </p:nvPr>
        </p:nvSpPr>
        <p:spPr/>
        <p:txBody>
          <a:bodyPr/>
          <a:lstStyle/>
          <a:p>
            <a:r>
              <a:rPr lang="en-NZ" dirty="0" smtClean="0"/>
              <a:t>We have one big recycling plant that has a place to recycle paper, plastic, glass, tin and Cardboard. We also </a:t>
            </a:r>
            <a:r>
              <a:rPr lang="en-NZ" dirty="0" smtClean="0"/>
              <a:t>supply </a:t>
            </a:r>
            <a:r>
              <a:rPr lang="en-NZ" dirty="0" smtClean="0"/>
              <a:t>the </a:t>
            </a:r>
            <a:r>
              <a:rPr lang="en-NZ" dirty="0" smtClean="0"/>
              <a:t>residents </a:t>
            </a:r>
            <a:r>
              <a:rPr lang="en-NZ" dirty="0" smtClean="0"/>
              <a:t>of Damsalwood with blue recycling bins that we come and collect on Fridays.</a:t>
            </a:r>
            <a:endParaRPr lang="en-NZ" dirty="0"/>
          </a:p>
        </p:txBody>
      </p:sp>
    </p:spTree>
    <p:extLst>
      <p:ext uri="{BB962C8B-B14F-4D97-AF65-F5344CB8AC3E}">
        <p14:creationId xmlns:p14="http://schemas.microsoft.com/office/powerpoint/2010/main" val="32004243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Hydro-Electric Dam</a:t>
            </a:r>
            <a:endParaRPr lang="en-NZ" dirty="0"/>
          </a:p>
        </p:txBody>
      </p:sp>
      <p:sp>
        <p:nvSpPr>
          <p:cNvPr id="3" name="Content Placeholder 2"/>
          <p:cNvSpPr>
            <a:spLocks noGrp="1"/>
          </p:cNvSpPr>
          <p:nvPr>
            <p:ph idx="1"/>
          </p:nvPr>
        </p:nvSpPr>
        <p:spPr/>
        <p:txBody>
          <a:bodyPr/>
          <a:lstStyle/>
          <a:p>
            <a:r>
              <a:rPr lang="en-NZ" dirty="0" smtClean="0"/>
              <a:t>Our town runs on a hydro-electric dam. It is better for the environment and costs less. The water flows into the dam turning a turbine creating electricity and  the water then flows down into the towns water </a:t>
            </a:r>
            <a:r>
              <a:rPr lang="en-NZ" dirty="0" err="1" smtClean="0"/>
              <a:t>purifaction</a:t>
            </a:r>
            <a:r>
              <a:rPr lang="en-NZ" dirty="0" smtClean="0"/>
              <a:t> plant, cleaning it and getting it ready to be used in the homes.</a:t>
            </a:r>
            <a:endParaRPr lang="en-NZ" dirty="0"/>
          </a:p>
        </p:txBody>
      </p:sp>
    </p:spTree>
    <p:extLst>
      <p:ext uri="{BB962C8B-B14F-4D97-AF65-F5344CB8AC3E}">
        <p14:creationId xmlns:p14="http://schemas.microsoft.com/office/powerpoint/2010/main" val="28358039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Plumbing…</a:t>
            </a:r>
            <a:endParaRPr lang="en-NZ" dirty="0"/>
          </a:p>
        </p:txBody>
      </p:sp>
      <p:sp>
        <p:nvSpPr>
          <p:cNvPr id="3" name="Content Placeholder 2"/>
          <p:cNvSpPr>
            <a:spLocks noGrp="1"/>
          </p:cNvSpPr>
          <p:nvPr>
            <p:ph idx="1"/>
          </p:nvPr>
        </p:nvSpPr>
        <p:spPr/>
        <p:txBody>
          <a:bodyPr/>
          <a:lstStyle/>
          <a:p>
            <a:r>
              <a:rPr lang="en-NZ" dirty="0" smtClean="0"/>
              <a:t>In our town we have a company that fixes the plumbing. We have $ of pipes in our town all running to the land fill. </a:t>
            </a:r>
            <a:r>
              <a:rPr lang="en-NZ" smtClean="0"/>
              <a:t>These pipes.</a:t>
            </a:r>
            <a:endParaRPr lang="en-NZ" dirty="0"/>
          </a:p>
        </p:txBody>
      </p:sp>
    </p:spTree>
    <p:extLst>
      <p:ext uri="{BB962C8B-B14F-4D97-AF65-F5344CB8AC3E}">
        <p14:creationId xmlns:p14="http://schemas.microsoft.com/office/powerpoint/2010/main" val="10189822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84</TotalTime>
  <Words>524</Words>
  <Application>Microsoft Office PowerPoint</Application>
  <PresentationFormat>On-screen Show (4:3)</PresentationFormat>
  <Paragraphs>57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Damsalwood</vt:lpstr>
      <vt:lpstr>The History of Damsalwood</vt:lpstr>
      <vt:lpstr>Costs of…</vt:lpstr>
      <vt:lpstr>Rent:</vt:lpstr>
      <vt:lpstr>Taxes…</vt:lpstr>
      <vt:lpstr>Sewage…</vt:lpstr>
      <vt:lpstr>Recycling Plant…</vt:lpstr>
      <vt:lpstr>Hydro-Electric Dam</vt:lpstr>
      <vt:lpstr>Plumbing…</vt:lpstr>
    </vt:vector>
  </TitlesOfParts>
  <Company>Matamata Intermediate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Damsalwood</dc:title>
  <dc:creator>Class Room 7</dc:creator>
  <cp:lastModifiedBy>room7</cp:lastModifiedBy>
  <cp:revision>12</cp:revision>
  <dcterms:created xsi:type="dcterms:W3CDTF">2011-10-27T20:30:51Z</dcterms:created>
  <dcterms:modified xsi:type="dcterms:W3CDTF">2011-11-01T20:51:50Z</dcterms:modified>
</cp:coreProperties>
</file>