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85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D0F47A-0041-4EC8-B50C-7E621C030F46}" type="datetimeFigureOut">
              <a:rPr lang="en-US" smtClean="0"/>
              <a:pPr/>
              <a:t>11/13/2011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710E672-FD58-48F4-9215-63F88195B9ED}" type="slidenum">
              <a:rPr lang="en-NZ" smtClean="0"/>
              <a:pPr/>
              <a:t>‹#›</a:t>
            </a:fld>
            <a:endParaRPr lang="en-NZ"/>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D0F47A-0041-4EC8-B50C-7E621C030F46}" type="datetimeFigureOut">
              <a:rPr lang="en-US" smtClean="0"/>
              <a:pPr/>
              <a:t>11/13/2011</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0E672-FD58-48F4-9215-63F88195B9ED}"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newsflash/>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file:///C:\Users\cq60\Music\Rolling%20The%20Deep.mp3" TargetMode="External"/><Relationship Id="rId7" Type="http://schemas.openxmlformats.org/officeDocument/2006/relationships/image" Target="../media/image3.png"/><Relationship Id="rId2" Type="http://schemas.openxmlformats.org/officeDocument/2006/relationships/audio" Target="file:///C:\Users\cq60\Music\Brooke%20Fraser%20-%20Something%20in%20the%20Water.mp3" TargetMode="Externa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6.pn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rooke Fraser - Something in the Water.mp3">
            <a:hlinkClick r:id="" action="ppaction://media"/>
          </p:cNvPr>
          <p:cNvPicPr>
            <a:picLocks noRot="1" noChangeAspect="1"/>
          </p:cNvPicPr>
          <p:nvPr>
            <a:audioFile r:link="rId2"/>
          </p:nvPr>
        </p:nvPicPr>
        <p:blipFill>
          <a:blip r:embed="rId5"/>
          <a:stretch>
            <a:fillRect/>
          </a:stretch>
        </p:blipFill>
        <p:spPr>
          <a:xfrm>
            <a:off x="4419600" y="3276600"/>
            <a:ext cx="304800" cy="304800"/>
          </a:xfrm>
          <a:prstGeom prst="rect">
            <a:avLst/>
          </a:prstGeom>
        </p:spPr>
      </p:pic>
      <p:pic>
        <p:nvPicPr>
          <p:cNvPr id="4" name="Picture 3" descr="ninety mile beach.png"/>
          <p:cNvPicPr>
            <a:picLocks noChangeAspect="1"/>
          </p:cNvPicPr>
          <p:nvPr/>
        </p:nvPicPr>
        <p:blipFill>
          <a:blip r:embed="rId6"/>
          <a:stretch>
            <a:fillRect/>
          </a:stretch>
        </p:blipFill>
        <p:spPr>
          <a:xfrm>
            <a:off x="-285784" y="0"/>
            <a:ext cx="9429784" cy="6858000"/>
          </a:xfrm>
          <a:prstGeom prst="rect">
            <a:avLst/>
          </a:prstGeom>
        </p:spPr>
      </p:pic>
      <p:sp>
        <p:nvSpPr>
          <p:cNvPr id="6" name="Rectangle 5"/>
          <p:cNvSpPr/>
          <p:nvPr/>
        </p:nvSpPr>
        <p:spPr>
          <a:xfrm>
            <a:off x="1071538" y="1785926"/>
            <a:ext cx="6771389" cy="3046988"/>
          </a:xfrm>
          <a:prstGeom prst="rect">
            <a:avLst/>
          </a:prstGeom>
          <a:noFill/>
        </p:spPr>
        <p:txBody>
          <a:bodyPr wrap="square" lIns="91440" tIns="45720" rIns="91440" bIns="45720">
            <a:prstTxWarp prst="textStop">
              <a:avLst/>
            </a:prstTxWarp>
            <a:spAutoFit/>
          </a:bodyPr>
          <a:lstStyle/>
          <a:p>
            <a:pPr algn="ctr"/>
            <a:r>
              <a:rPr lang="en-US" sz="9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01600">
                    <a:schemeClr val="accent5">
                      <a:satMod val="175000"/>
                      <a:alpha val="40000"/>
                    </a:schemeClr>
                  </a:glow>
                </a:effectLst>
              </a:rPr>
              <a:t>Ninety Mile Beach</a:t>
            </a:r>
            <a:endParaRPr lang="en-US"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01600">
                  <a:schemeClr val="accent5">
                    <a:satMod val="175000"/>
                    <a:alpha val="40000"/>
                  </a:schemeClr>
                </a:glow>
              </a:effectLst>
            </a:endParaRPr>
          </a:p>
        </p:txBody>
      </p:sp>
      <p:pic>
        <p:nvPicPr>
          <p:cNvPr id="7" name="Rolling The Deep.mp3">
            <a:hlinkClick r:id="" action="ppaction://media"/>
          </p:cNvPr>
          <p:cNvPicPr>
            <a:picLocks noRot="1" noChangeAspect="1"/>
          </p:cNvPicPr>
          <p:nvPr>
            <a:audioFile r:link="rId3"/>
          </p:nvPr>
        </p:nvPicPr>
        <p:blipFill>
          <a:blip r:embed="rId7"/>
          <a:stretch>
            <a:fillRect/>
          </a:stretch>
        </p:blipFill>
        <p:spPr>
          <a:xfrm>
            <a:off x="4419600" y="3276600"/>
            <a:ext cx="304800" cy="304800"/>
          </a:xfrm>
          <a:prstGeom prst="rect">
            <a:avLst/>
          </a:prstGeom>
        </p:spPr>
      </p:pic>
    </p:spTree>
    <p:custDataLst>
      <p:tags r:id="rId1"/>
    </p:custDataLst>
  </p:cSld>
  <p:clrMapOvr>
    <a:masterClrMapping/>
  </p:clrMapOvr>
  <p:transition spd="slow" advTm="897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3" presetClass="emph" presetSubtype="2" fill="hold" grpId="1" nodeType="clickEffect">
                                  <p:stCondLst>
                                    <p:cond delay="0"/>
                                  </p:stCondLst>
                                  <p:childTnLst>
                                    <p:animClr clrSpc="rgb">
                                      <p:cBhvr override="childStyle">
                                        <p:cTn id="10" dur="1000" fill="hold"/>
                                        <p:tgtEl>
                                          <p:spTgt spid="6"/>
                                        </p:tgtEl>
                                        <p:attrNameLst>
                                          <p:attrName>style.color</p:attrName>
                                        </p:attrNameLst>
                                      </p:cBhvr>
                                      <p:to>
                                        <a:srgbClr val="66FFFF"/>
                                      </p:to>
                                    </p:animClr>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grpId="2" nodeType="clickEffect">
                                  <p:stCondLst>
                                    <p:cond delay="0"/>
                                  </p:stCondLst>
                                  <p:childTnLst>
                                    <p:anim calcmode="lin" valueType="num">
                                      <p:cBhvr additive="base">
                                        <p:cTn id="14" dur="1000"/>
                                        <p:tgtEl>
                                          <p:spTgt spid="6"/>
                                        </p:tgtEl>
                                        <p:attrNameLst>
                                          <p:attrName>ppt_x</p:attrName>
                                        </p:attrNameLst>
                                      </p:cBhvr>
                                      <p:tavLst>
                                        <p:tav tm="0">
                                          <p:val>
                                            <p:strVal val="ppt_x"/>
                                          </p:val>
                                        </p:tav>
                                        <p:tav tm="100000">
                                          <p:val>
                                            <p:strVal val="ppt_x"/>
                                          </p:val>
                                        </p:tav>
                                      </p:tavLst>
                                    </p:anim>
                                    <p:anim calcmode="lin" valueType="num">
                                      <p:cBhvr additive="base">
                                        <p:cTn id="15" dur="1000"/>
                                        <p:tgtEl>
                                          <p:spTgt spid="6"/>
                                        </p:tgtEl>
                                        <p:attrNameLst>
                                          <p:attrName>ppt_y</p:attrName>
                                        </p:attrNameLst>
                                      </p:cBhvr>
                                      <p:tavLst>
                                        <p:tav tm="0">
                                          <p:val>
                                            <p:strVal val="ppt_y"/>
                                          </p:val>
                                        </p:tav>
                                        <p:tav tm="100000">
                                          <p:val>
                                            <p:strVal val="1+ppt_h/2"/>
                                          </p:val>
                                        </p:tav>
                                      </p:tavLst>
                                    </p:anim>
                                    <p:set>
                                      <p:cBhvr>
                                        <p:cTn id="16"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17" fill="hold" display="0">
                  <p:stCondLst>
                    <p:cond delay="indefinite"/>
                  </p:stCondLst>
                  <p:endCondLst>
                    <p:cond evt="onPrev" delay="0">
                      <p:tgtEl>
                        <p:sldTgt/>
                      </p:tgtEl>
                    </p:cond>
                    <p:cond evt="onStopAudio" delay="0">
                      <p:tgtEl>
                        <p:sldTgt/>
                      </p:tgtEl>
                    </p:cond>
                  </p:endCondLst>
                </p:cTn>
                <p:tgtEl>
                  <p:spTgt spid="7"/>
                </p:tgtEl>
              </p:cMediaNode>
            </p:audio>
            <p:audio>
              <p:cMediaNode numSld="999" showWhenStopped="0">
                <p:cTn id="18" fill="hold" display="0">
                  <p:stCondLst>
                    <p:cond delay="indefinite"/>
                  </p:stCondLst>
                  <p:endCondLst>
                    <p:cond evt="onPrev" delay="0">
                      <p:tgtEl>
                        <p:sldTgt/>
                      </p:tgtEl>
                    </p:cond>
                    <p:cond evt="onStopAudio" delay="0">
                      <p:tgtEl>
                        <p:sldTgt/>
                      </p:tgtEl>
                    </p:cond>
                  </p:endCondLst>
                </p:cTn>
                <p:tgtEl>
                  <p:spTgt spid="8"/>
                </p:tgtEl>
              </p:cMediaNode>
            </p:audio>
          </p:childTnLst>
        </p:cTn>
      </p:par>
    </p:tnLst>
    <p:bldLst>
      <p:bldP spid="6" grpId="1"/>
      <p:bldP spid="6"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inety mile beach.png"/>
          <p:cNvPicPr>
            <a:picLocks noChangeAspect="1"/>
          </p:cNvPicPr>
          <p:nvPr/>
        </p:nvPicPr>
        <p:blipFill>
          <a:blip r:embed="rId3"/>
          <a:stretch>
            <a:fillRect/>
          </a:stretch>
        </p:blipFill>
        <p:spPr>
          <a:xfrm>
            <a:off x="-285784" y="0"/>
            <a:ext cx="9429784" cy="6858000"/>
          </a:xfrm>
          <a:prstGeom prst="rect">
            <a:avLst/>
          </a:prstGeom>
        </p:spPr>
      </p:pic>
      <p:sp>
        <p:nvSpPr>
          <p:cNvPr id="3" name="TextBox 2"/>
          <p:cNvSpPr txBox="1"/>
          <p:nvPr/>
        </p:nvSpPr>
        <p:spPr>
          <a:xfrm>
            <a:off x="714348" y="2285992"/>
            <a:ext cx="7500990" cy="369332"/>
          </a:xfrm>
          <a:prstGeom prst="rect">
            <a:avLst/>
          </a:prstGeom>
          <a:noFill/>
        </p:spPr>
        <p:txBody>
          <a:bodyPr wrap="square" rtlCol="0">
            <a:spAutoFit/>
          </a:bodyPr>
          <a:lstStyle/>
          <a:p>
            <a:endParaRPr lang="en-NZ" dirty="0"/>
          </a:p>
        </p:txBody>
      </p:sp>
      <p:sp>
        <p:nvSpPr>
          <p:cNvPr id="5" name="Rectangle 4"/>
          <p:cNvSpPr/>
          <p:nvPr/>
        </p:nvSpPr>
        <p:spPr>
          <a:xfrm>
            <a:off x="2000232" y="1000108"/>
            <a:ext cx="4131837" cy="923330"/>
          </a:xfrm>
          <a:prstGeom prst="rect">
            <a:avLst/>
          </a:prstGeom>
          <a:noFill/>
        </p:spPr>
        <p:txBody>
          <a:bodyPr wrap="none" lIns="91440" tIns="45720" rIns="91440" bIns="45720">
            <a:prstTxWarp prst="textDeflateBottom">
              <a:avLst/>
            </a:prstTxWarp>
            <a:spAutoFit/>
            <a:scene3d>
              <a:camera prst="perspectiveRelaxedModerately"/>
              <a:lightRig rig="threePt" dir="t"/>
            </a:scene3d>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Maori Legend</a:t>
            </a:r>
            <a:endParaRPr lang="en-US" sz="48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7" name="TextBox 6"/>
          <p:cNvSpPr txBox="1"/>
          <p:nvPr/>
        </p:nvSpPr>
        <p:spPr>
          <a:xfrm>
            <a:off x="285720" y="2143116"/>
            <a:ext cx="8143932" cy="378565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NZ" sz="2400" dirty="0" smtClean="0">
                <a:solidFill>
                  <a:schemeClr val="tx1"/>
                </a:solidFill>
              </a:rPr>
              <a:t>At the top of Te Rerenga Wairua (Cape Reinga,)  the land rises steeply about 290 metres  above sea level. According to Maori legends this is the departing place of spirits on their journey to the homeland, Hawaiki. The Maori legend tells of a spirit trail along Ninety Mile Beach, starting at the southern end of Ninety Mile Beach and the departing spirit waits for an outgoing tide before going back to Hawaiki. Hawaiki is where the demigod Maui lived. </a:t>
            </a:r>
            <a:r>
              <a:rPr lang="en-NZ" sz="2400" dirty="0" smtClean="0"/>
              <a:t>Maui is said to have caught an humungous fish and after a mighty struggle pulled it up. This fish became the North Island and the south became the tail.</a:t>
            </a:r>
            <a:endParaRPr lang="en-NZ" sz="2400" dirty="0">
              <a:solidFill>
                <a:schemeClr val="tx1"/>
              </a:solidFill>
            </a:endParaRPr>
          </a:p>
        </p:txBody>
      </p:sp>
    </p:spTree>
    <p:custDataLst>
      <p:tags r:id="rId1"/>
    </p:custDataLst>
  </p:cSld>
  <p:clrMapOvr>
    <a:masterClrMapping/>
  </p:clrMapOvr>
  <p:transition spd="slow" advTm="31640">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0.39392 0.00325 L -0.25 -4.44444E-6 " pathEditMode="relative" rAng="0" ptsTypes="AA">
                                      <p:cBhvr>
                                        <p:cTn id="6" dur="2000" fill="hold"/>
                                        <p:tgtEl>
                                          <p:spTgt spid="5"/>
                                        </p:tgtEl>
                                        <p:attrNameLst>
                                          <p:attrName>ppt_x</p:attrName>
                                          <p:attrName>ppt_y</p:attrName>
                                        </p:attrNameLst>
                                      </p:cBhvr>
                                      <p:rCtr x="-322" y="-2"/>
                                    </p:animMotion>
                                  </p:childTnLst>
                                </p:cTn>
                              </p:par>
                            </p:childTnLst>
                          </p:cTn>
                        </p:par>
                      </p:childTnLst>
                    </p:cTn>
                  </p:par>
                  <p:par>
                    <p:cTn id="7" fill="hold">
                      <p:stCondLst>
                        <p:cond delay="indefinite"/>
                      </p:stCondLst>
                      <p:childTnLst>
                        <p:par>
                          <p:cTn id="8" fill="hold">
                            <p:stCondLst>
                              <p:cond delay="0"/>
                            </p:stCondLst>
                            <p:childTnLst>
                              <p:par>
                                <p:cTn id="9" presetID="27" presetClass="entr" presetSubtype="0" fill="hold" grpId="0" nodeType="clickEffect">
                                  <p:stCondLst>
                                    <p:cond delay="0"/>
                                  </p:stCondLst>
                                  <p:iterate type="lt">
                                    <p:tmPct val="50000"/>
                                  </p:iterate>
                                  <p:childTnLst>
                                    <p:set>
                                      <p:cBhvr>
                                        <p:cTn id="10" dur="1" fill="hold">
                                          <p:stCondLst>
                                            <p:cond delay="0"/>
                                          </p:stCondLst>
                                        </p:cTn>
                                        <p:tgtEl>
                                          <p:spTgt spid="7"/>
                                        </p:tgtEl>
                                        <p:attrNameLst>
                                          <p:attrName>style.visibility</p:attrName>
                                        </p:attrNameLst>
                                      </p:cBhvr>
                                      <p:to>
                                        <p:strVal val="visible"/>
                                      </p:to>
                                    </p:set>
                                    <p:anim calcmode="discrete" valueType="clr">
                                      <p:cBhvr override="childStyle">
                                        <p:cTn id="11"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7"/>
                                        </p:tgtEl>
                                        <p:attrNameLst>
                                          <p:attrName>fillcolor</p:attrName>
                                        </p:attrNameLst>
                                      </p:cBhvr>
                                      <p:tavLst>
                                        <p:tav tm="0">
                                          <p:val>
                                            <p:clrVal>
                                              <a:schemeClr val="accent2"/>
                                            </p:clrVal>
                                          </p:val>
                                        </p:tav>
                                        <p:tav tm="50000">
                                          <p:val>
                                            <p:clrVal>
                                              <a:schemeClr val="hlink"/>
                                            </p:clrVal>
                                          </p:val>
                                        </p:tav>
                                      </p:tavLst>
                                    </p:anim>
                                    <p:set>
                                      <p:cBhvr>
                                        <p:cTn id="13" dur="80"/>
                                        <p:tgtEl>
                                          <p:spTgt spid="7"/>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53" presetClass="exit" presetSubtype="0" fill="hold" grpId="1" nodeType="clickEffect">
                                  <p:stCondLst>
                                    <p:cond delay="0"/>
                                  </p:stCondLst>
                                  <p:iterate type="lt">
                                    <p:tmPct val="0"/>
                                  </p:iterate>
                                  <p:childTnLst>
                                    <p:anim calcmode="lin" valueType="num">
                                      <p:cBhvr>
                                        <p:cTn id="17" dur="2000"/>
                                        <p:tgtEl>
                                          <p:spTgt spid="7"/>
                                        </p:tgtEl>
                                        <p:attrNameLst>
                                          <p:attrName>ppt_w</p:attrName>
                                        </p:attrNameLst>
                                      </p:cBhvr>
                                      <p:tavLst>
                                        <p:tav tm="0">
                                          <p:val>
                                            <p:strVal val="ppt_w"/>
                                          </p:val>
                                        </p:tav>
                                        <p:tav tm="100000">
                                          <p:val>
                                            <p:fltVal val="0"/>
                                          </p:val>
                                        </p:tav>
                                      </p:tavLst>
                                    </p:anim>
                                    <p:anim calcmode="lin" valueType="num">
                                      <p:cBhvr>
                                        <p:cTn id="18" dur="2000"/>
                                        <p:tgtEl>
                                          <p:spTgt spid="7"/>
                                        </p:tgtEl>
                                        <p:attrNameLst>
                                          <p:attrName>ppt_h</p:attrName>
                                        </p:attrNameLst>
                                      </p:cBhvr>
                                      <p:tavLst>
                                        <p:tav tm="0">
                                          <p:val>
                                            <p:strVal val="ppt_h"/>
                                          </p:val>
                                        </p:tav>
                                        <p:tav tm="100000">
                                          <p:val>
                                            <p:fltVal val="0"/>
                                          </p:val>
                                        </p:tav>
                                      </p:tavLst>
                                    </p:anim>
                                    <p:animEffect transition="out" filter="fade">
                                      <p:cBhvr>
                                        <p:cTn id="19" dur="2000"/>
                                        <p:tgtEl>
                                          <p:spTgt spid="7"/>
                                        </p:tgtEl>
                                      </p:cBhvr>
                                    </p:animEffect>
                                    <p:set>
                                      <p:cBhvr>
                                        <p:cTn id="20"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7"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inety mile beach.png"/>
          <p:cNvPicPr>
            <a:picLocks noChangeAspect="1"/>
          </p:cNvPicPr>
          <p:nvPr/>
        </p:nvPicPr>
        <p:blipFill>
          <a:blip r:embed="rId3"/>
          <a:stretch>
            <a:fillRect/>
          </a:stretch>
        </p:blipFill>
        <p:spPr>
          <a:xfrm>
            <a:off x="-285784" y="0"/>
            <a:ext cx="9429784" cy="6858000"/>
          </a:xfrm>
          <a:prstGeom prst="rect">
            <a:avLst/>
          </a:prstGeom>
        </p:spPr>
      </p:pic>
      <p:sp>
        <p:nvSpPr>
          <p:cNvPr id="3" name="TextBox 2"/>
          <p:cNvSpPr txBox="1"/>
          <p:nvPr/>
        </p:nvSpPr>
        <p:spPr>
          <a:xfrm>
            <a:off x="214282" y="2285993"/>
            <a:ext cx="8358246" cy="397031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buBlip>
                <a:blip r:embed="rId4"/>
              </a:buBlip>
            </a:pPr>
            <a:r>
              <a:rPr lang="en-NZ" sz="2800" dirty="0" smtClean="0"/>
              <a:t>Ninety Mile Beach is actually 55 miles long because early missionaries travelled the distance thinking it was 90 miles long but it was actually 55 miles.</a:t>
            </a:r>
          </a:p>
          <a:p>
            <a:pPr>
              <a:buBlip>
                <a:blip r:embed="rId4"/>
              </a:buBlip>
            </a:pPr>
            <a:r>
              <a:rPr lang="en-NZ" sz="2800" dirty="0" smtClean="0"/>
              <a:t>Maori residents in the northern region thought we should change Ninety Mile Beach, (place name,) to Te Oneroa a </a:t>
            </a:r>
            <a:r>
              <a:rPr lang="en-NZ" sz="2800" dirty="0" smtClean="0"/>
              <a:t>Tohe.</a:t>
            </a:r>
          </a:p>
          <a:p>
            <a:pPr>
              <a:buBlip>
                <a:blip r:embed="rId4"/>
              </a:buBlip>
            </a:pPr>
            <a:r>
              <a:rPr lang="en-NZ" sz="2800" dirty="0" smtClean="0"/>
              <a:t>Ninety Mile Beach has one of the largest dunes in New Zealand, they are often extended several kilometres inland.</a:t>
            </a:r>
            <a:endParaRPr lang="en-NZ" sz="2800" dirty="0" smtClean="0"/>
          </a:p>
        </p:txBody>
      </p:sp>
      <p:sp>
        <p:nvSpPr>
          <p:cNvPr id="5" name="Rectangle 4"/>
          <p:cNvSpPr/>
          <p:nvPr/>
        </p:nvSpPr>
        <p:spPr>
          <a:xfrm>
            <a:off x="1571604" y="857232"/>
            <a:ext cx="5074210" cy="923330"/>
          </a:xfrm>
          <a:prstGeom prst="rect">
            <a:avLst/>
          </a:prstGeom>
          <a:noFill/>
        </p:spPr>
        <p:txBody>
          <a:bodyPr wrap="none" lIns="91440" tIns="45720" rIns="91440" bIns="45720">
            <a:prstTxWarp prst="textDeflateBottom">
              <a:avLst/>
            </a:prstTxWarp>
            <a:spAutoFit/>
          </a:bodyPr>
          <a:lstStyle/>
          <a:p>
            <a:pPr algn="ctr"/>
            <a:r>
              <a:rPr lang="en-US"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Interesting Facts</a:t>
            </a:r>
            <a:endParaRPr lang="en-U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ustDataLst>
      <p:tags r:id="rId1"/>
    </p:custDataLst>
  </p:cSld>
  <p:clrMapOvr>
    <a:masterClrMapping/>
  </p:clrMapOvr>
  <p:transition spd="slow" advTm="28923">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0" fill="hold"/>
                                        <p:tgtEl>
                                          <p:spTgt spid="3"/>
                                        </p:tgtEl>
                                        <p:attrNameLst>
                                          <p:attrName>ppt_x</p:attrName>
                                        </p:attrNameLst>
                                      </p:cBhvr>
                                      <p:tavLst>
                                        <p:tav tm="0">
                                          <p:val>
                                            <p:strVal val="#ppt_x"/>
                                          </p:val>
                                        </p:tav>
                                        <p:tav tm="100000">
                                          <p:val>
                                            <p:strVal val="#ppt_x"/>
                                          </p:val>
                                        </p:tav>
                                      </p:tavLst>
                                    </p:anim>
                                    <p:anim calcmode="lin" valueType="num">
                                      <p:cBhvr additive="base">
                                        <p:cTn id="13"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7" presetClass="exit" presetSubtype="0" fill="hold" grpId="1" nodeType="clickEffect">
                                  <p:stCondLst>
                                    <p:cond delay="0"/>
                                  </p:stCondLst>
                                  <p:childTnLst>
                                    <p:animEffect transition="out" filter="fade">
                                      <p:cBhvr>
                                        <p:cTn id="17" dur="1000"/>
                                        <p:tgtEl>
                                          <p:spTgt spid="3"/>
                                        </p:tgtEl>
                                      </p:cBhvr>
                                    </p:animEffect>
                                    <p:anim calcmode="lin" valueType="num">
                                      <p:cBhvr>
                                        <p:cTn id="18" dur="1000"/>
                                        <p:tgtEl>
                                          <p:spTgt spid="3"/>
                                        </p:tgtEl>
                                        <p:attrNameLst>
                                          <p:attrName>ppt_x</p:attrName>
                                        </p:attrNameLst>
                                      </p:cBhvr>
                                      <p:tavLst>
                                        <p:tav tm="0">
                                          <p:val>
                                            <p:strVal val="ppt_x"/>
                                          </p:val>
                                        </p:tav>
                                        <p:tav tm="100000">
                                          <p:val>
                                            <p:strVal val="ppt_x"/>
                                          </p:val>
                                        </p:tav>
                                      </p:tavLst>
                                    </p:anim>
                                    <p:anim calcmode="lin" valueType="num">
                                      <p:cBhvr>
                                        <p:cTn id="19" dur="100" decel="100000"/>
                                        <p:tgtEl>
                                          <p:spTgt spid="3"/>
                                        </p:tgtEl>
                                        <p:attrNameLst>
                                          <p:attrName>ppt_y</p:attrName>
                                        </p:attrNameLst>
                                      </p:cBhvr>
                                      <p:tavLst>
                                        <p:tav tm="0">
                                          <p:val>
                                            <p:strVal val="ppt_y"/>
                                          </p:val>
                                        </p:tav>
                                        <p:tav tm="100000">
                                          <p:val>
                                            <p:strVal val="ppt_y-.03"/>
                                          </p:val>
                                        </p:tav>
                                      </p:tavLst>
                                    </p:anim>
                                    <p:anim calcmode="lin" valueType="num">
                                      <p:cBhvr>
                                        <p:cTn id="20" dur="900" accel="100000">
                                          <p:stCondLst>
                                            <p:cond delay="100"/>
                                          </p:stCondLst>
                                        </p:cTn>
                                        <p:tgtEl>
                                          <p:spTgt spid="3"/>
                                        </p:tgtEl>
                                        <p:attrNameLst>
                                          <p:attrName>ppt_y</p:attrName>
                                        </p:attrNameLst>
                                      </p:cBhvr>
                                      <p:tavLst>
                                        <p:tav tm="0">
                                          <p:val>
                                            <p:strVal val="ppt_y"/>
                                          </p:val>
                                        </p:tav>
                                        <p:tav tm="100000">
                                          <p:val>
                                            <p:strVal val="ppt_y+1"/>
                                          </p:val>
                                        </p:tav>
                                      </p:tavLst>
                                    </p:anim>
                                    <p:set>
                                      <p:cBhvr>
                                        <p:cTn id="21"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inety mile beach.png"/>
          <p:cNvPicPr>
            <a:picLocks noChangeAspect="1"/>
          </p:cNvPicPr>
          <p:nvPr/>
        </p:nvPicPr>
        <p:blipFill>
          <a:blip r:embed="rId3"/>
          <a:stretch>
            <a:fillRect/>
          </a:stretch>
        </p:blipFill>
        <p:spPr>
          <a:xfrm>
            <a:off x="0" y="0"/>
            <a:ext cx="9429784" cy="6858000"/>
          </a:xfrm>
          <a:prstGeom prst="rect">
            <a:avLst/>
          </a:prstGeom>
        </p:spPr>
      </p:pic>
      <p:sp>
        <p:nvSpPr>
          <p:cNvPr id="5" name="Rectangle 4"/>
          <p:cNvSpPr/>
          <p:nvPr/>
        </p:nvSpPr>
        <p:spPr>
          <a:xfrm>
            <a:off x="285688" y="1928802"/>
            <a:ext cx="8858312" cy="3416320"/>
          </a:xfrm>
          <a:prstGeom prst="rect">
            <a:avLst/>
          </a:prstGeom>
          <a:noFill/>
        </p:spPr>
        <p:txBody>
          <a:bodyPr wrap="square" lIns="91440" tIns="45720" rIns="91440" bIns="45720">
            <a:spAutoFit/>
          </a:bodyPr>
          <a:lstStyle/>
          <a:p>
            <a:pPr algn="ctr"/>
            <a:r>
              <a:rPr lang="en-US" sz="72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Thanks for watching this slideshow by </a:t>
            </a:r>
          </a:p>
          <a:p>
            <a:pPr algn="ctr"/>
            <a:r>
              <a:rPr lang="en-US" sz="7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TJ, Charleigh &amp; Megan.</a:t>
            </a:r>
            <a:endParaRPr lang="en-US" sz="72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pic>
        <p:nvPicPr>
          <p:cNvPr id="8" name="Picture 7" descr="smiley face.jpg"/>
          <p:cNvPicPr>
            <a:picLocks noChangeAspect="1"/>
          </p:cNvPicPr>
          <p:nvPr/>
        </p:nvPicPr>
        <p:blipFill>
          <a:blip r:embed="rId4"/>
          <a:stretch>
            <a:fillRect/>
          </a:stretch>
        </p:blipFill>
        <p:spPr>
          <a:xfrm>
            <a:off x="4071934" y="571480"/>
            <a:ext cx="1571636" cy="1571636"/>
          </a:xfrm>
          <a:prstGeom prst="rect">
            <a:avLst/>
          </a:prstGeom>
        </p:spPr>
      </p:pic>
      <p:pic>
        <p:nvPicPr>
          <p:cNvPr id="9" name="Picture 8" descr="smiley face with thumbs up!!.png"/>
          <p:cNvPicPr>
            <a:picLocks noChangeAspect="1"/>
          </p:cNvPicPr>
          <p:nvPr/>
        </p:nvPicPr>
        <p:blipFill>
          <a:blip r:embed="rId5"/>
          <a:stretch>
            <a:fillRect/>
          </a:stretch>
        </p:blipFill>
        <p:spPr>
          <a:xfrm>
            <a:off x="4000496" y="5286388"/>
            <a:ext cx="1971675" cy="1200150"/>
          </a:xfrm>
          <a:prstGeom prst="rect">
            <a:avLst/>
          </a:prstGeom>
        </p:spPr>
      </p:pic>
    </p:spTree>
    <p:custDataLst>
      <p:tags r:id="rId1"/>
    </p:custDataLst>
  </p:cSld>
  <p:clrMapOvr>
    <a:masterClrMapping/>
  </p:clrMapOvr>
  <p:transition spd="slow" advTm="11795">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5"/>
                                        </p:tgtEl>
                                        <p:attrNameLst>
                                          <p:attrName>ppt_x</p:attrName>
                                        </p:attrNameLst>
                                      </p:cBhvr>
                                      <p:tavLst>
                                        <p:tav tm="0">
                                          <p:val>
                                            <p:strVal val="ppt_x"/>
                                          </p:val>
                                        </p:tav>
                                        <p:tav tm="100000">
                                          <p:val>
                                            <p:strVal val="ppt_x"/>
                                          </p:val>
                                        </p:tav>
                                      </p:tavLst>
                                    </p:anim>
                                    <p:anim calcmode="lin" valueType="num">
                                      <p:cBhvr additive="base">
                                        <p:cTn id="17" dur="500"/>
                                        <p:tgtEl>
                                          <p:spTgt spid="5"/>
                                        </p:tgtEl>
                                        <p:attrNameLst>
                                          <p:attrName>ppt_y</p:attrName>
                                        </p:attrNameLst>
                                      </p:cBhvr>
                                      <p:tavLst>
                                        <p:tav tm="0">
                                          <p:val>
                                            <p:strVal val="ppt_y"/>
                                          </p:val>
                                        </p:tav>
                                        <p:tav tm="100000">
                                          <p:val>
                                            <p:strVal val="1+ppt_h/2"/>
                                          </p:val>
                                        </p:tav>
                                      </p:tavLst>
                                    </p:anim>
                                    <p:set>
                                      <p:cBhvr>
                                        <p:cTn id="18" dur="1" fill="hold">
                                          <p:stCondLst>
                                            <p:cond delay="4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1" presetClass="entr" presetSubtype="0" fill="hold" nodeType="clickEffect">
                                  <p:stCondLst>
                                    <p:cond delay="0"/>
                                  </p:stCondLst>
                                  <p:childTnLst>
                                    <p:set>
                                      <p:cBhvr>
                                        <p:cTn id="22" dur="3000">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9" presetClass="exit" presetSubtype="0" decel="100000" fill="hold" nodeType="clickEffect">
                                  <p:stCondLst>
                                    <p:cond delay="0"/>
                                  </p:stCondLst>
                                  <p:childTnLst>
                                    <p:anim calcmode="lin" valueType="num">
                                      <p:cBhvr>
                                        <p:cTn id="26" dur="500"/>
                                        <p:tgtEl>
                                          <p:spTgt spid="9"/>
                                        </p:tgtEl>
                                        <p:attrNameLst>
                                          <p:attrName>ppt_h</p:attrName>
                                        </p:attrNameLst>
                                      </p:cBhvr>
                                      <p:tavLst>
                                        <p:tav tm="0">
                                          <p:val>
                                            <p:strVal val="ppt_h"/>
                                          </p:val>
                                        </p:tav>
                                        <p:tav tm="50000">
                                          <p:val>
                                            <p:strVal val="ppt_h/20"/>
                                          </p:val>
                                        </p:tav>
                                        <p:tav tm="100000">
                                          <p:val>
                                            <p:strVal val="ppt_h/20"/>
                                          </p:val>
                                        </p:tav>
                                      </p:tavLst>
                                    </p:anim>
                                    <p:anim calcmode="lin" valueType="num">
                                      <p:cBhvr>
                                        <p:cTn id="27" dur="500"/>
                                        <p:tgtEl>
                                          <p:spTgt spid="9"/>
                                        </p:tgtEl>
                                        <p:attrNameLst>
                                          <p:attrName>ppt_w</p:attrName>
                                        </p:attrNameLst>
                                      </p:cBhvr>
                                      <p:tavLst>
                                        <p:tav tm="0">
                                          <p:val>
                                            <p:strVal val="ppt_w"/>
                                          </p:val>
                                        </p:tav>
                                        <p:tav tm="50000">
                                          <p:val>
                                            <p:strVal val="ppt_w+.3"/>
                                          </p:val>
                                        </p:tav>
                                        <p:tav tm="100000">
                                          <p:val>
                                            <p:strVal val="ppt_w+.3"/>
                                          </p:val>
                                        </p:tav>
                                      </p:tavLst>
                                    </p:anim>
                                    <p:anim calcmode="lin" valueType="num">
                                      <p:cBhvr>
                                        <p:cTn id="28" dur="500"/>
                                        <p:tgtEl>
                                          <p:spTgt spid="9"/>
                                        </p:tgtEl>
                                        <p:attrNameLst>
                                          <p:attrName>ppt_x</p:attrName>
                                        </p:attrNameLst>
                                      </p:cBhvr>
                                      <p:tavLst>
                                        <p:tav tm="0">
                                          <p:val>
                                            <p:strVal val="ppt_x"/>
                                          </p:val>
                                        </p:tav>
                                        <p:tav tm="50000">
                                          <p:val>
                                            <p:strVal val="ppt_x"/>
                                          </p:val>
                                        </p:tav>
                                        <p:tav tm="100000">
                                          <p:val>
                                            <p:strVal val="ppt_x-.3"/>
                                          </p:val>
                                        </p:tav>
                                      </p:tavLst>
                                    </p:anim>
                                    <p:anim calcmode="lin" valueType="num">
                                      <p:cBhvr>
                                        <p:cTn id="29" dur="500"/>
                                        <p:tgtEl>
                                          <p:spTgt spid="9"/>
                                        </p:tgtEl>
                                        <p:attrNameLst>
                                          <p:attrName>ppt_y</p:attrName>
                                        </p:attrNameLst>
                                      </p:cBhvr>
                                      <p:tavLst>
                                        <p:tav tm="0">
                                          <p:val>
                                            <p:strVal val="ppt_y"/>
                                          </p:val>
                                        </p:tav>
                                        <p:tav tm="100000">
                                          <p:val>
                                            <p:strVal val="ppt_y"/>
                                          </p:val>
                                        </p:tav>
                                      </p:tavLst>
                                    </p:anim>
                                    <p:set>
                                      <p:cBhvr>
                                        <p:cTn id="3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2|1.6"/>
</p:tagLst>
</file>

<file path=ppt/tags/tag2.xml><?xml version="1.0" encoding="utf-8"?>
<p:tagLst xmlns:a="http://schemas.openxmlformats.org/drawingml/2006/main" xmlns:r="http://schemas.openxmlformats.org/officeDocument/2006/relationships" xmlns:p="http://schemas.openxmlformats.org/presentationml/2006/main">
  <p:tag name="TIMING" val="|2|0.1|25.6"/>
</p:tagLst>
</file>

<file path=ppt/tags/tag3.xml><?xml version="1.0" encoding="utf-8"?>
<p:tagLst xmlns:a="http://schemas.openxmlformats.org/drawingml/2006/main" xmlns:r="http://schemas.openxmlformats.org/officeDocument/2006/relationships" xmlns:p="http://schemas.openxmlformats.org/presentationml/2006/main">
  <p:tag name="TIMING" val="|2.5|1.5|22.7"/>
</p:tagLst>
</file>

<file path=ppt/tags/tag4.xml><?xml version="1.0" encoding="utf-8"?>
<p:tagLst xmlns:a="http://schemas.openxmlformats.org/drawingml/2006/main" xmlns:r="http://schemas.openxmlformats.org/officeDocument/2006/relationships" xmlns:p="http://schemas.openxmlformats.org/presentationml/2006/main">
  <p:tag name="TIMING" val="|1|2.6|4.1|1.7|1.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209</Words>
  <Application>Microsoft Office PowerPoint</Application>
  <PresentationFormat>On-screen Show (4:3)</PresentationFormat>
  <Paragraphs>9</Paragraphs>
  <Slides>4</Slides>
  <Notes>0</Notes>
  <HiddenSlides>0</HiddenSlides>
  <MMClips>2</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cq60</dc:creator>
  <cp:lastModifiedBy>cq60</cp:lastModifiedBy>
  <cp:revision>9</cp:revision>
  <dcterms:created xsi:type="dcterms:W3CDTF">2011-11-13T01:17:48Z</dcterms:created>
  <dcterms:modified xsi:type="dcterms:W3CDTF">2011-11-13T02:14:04Z</dcterms:modified>
</cp:coreProperties>
</file>